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Lst>
  <p:sldSz cx="12192000" cy="6858000"/>
  <p:notesSz cx="6858000" cy="9144000"/>
  <p:embeddedFontLst>
    <p:embeddedFont>
      <p:font typeface="Calibri" panose="020F0502020204030204"/>
      <p:regular r:id="rId22"/>
    </p:embeddedFont>
    <p:embeddedFont>
      <p:font typeface="Advent Pro SemiBold" panose="02000506040000020004"/>
      <p:bold r:id="rId23"/>
    </p:embeddedFont>
    <p:embeddedFont>
      <p:font typeface="Candara" panose="020E0502030303020204"/>
      <p:regular r:id="rId24"/>
      <p:bold r:id="rId25"/>
      <p:italic r:id="rId26"/>
      <p:boldItalic r:id="rId27"/>
    </p:embeddedFont>
    <p:embeddedFont>
      <p:font typeface="Arial Black" panose="020B0A04020102020204"/>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font" Target="fonts/font7.fntdata"/><Relationship Id="rId27" Type="http://schemas.openxmlformats.org/officeDocument/2006/relationships/font" Target="fonts/font6.fntdata"/><Relationship Id="rId26" Type="http://schemas.openxmlformats.org/officeDocument/2006/relationships/font" Target="fonts/font5.fntdata"/><Relationship Id="rId25" Type="http://schemas.openxmlformats.org/officeDocument/2006/relationships/font" Target="fonts/font4.fntdata"/><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 name="Shape 2"/>
        <p:cNvGrpSpPr/>
        <p:nvPr/>
      </p:nvGrpSpPr>
      <p:grpSpPr>
        <a:xfrm>
          <a:off x="0" y="0"/>
          <a:ext cx="0" cy="0"/>
          <a:chOff x="0" y="0"/>
          <a:chExt cx="0" cy="0"/>
        </a:xfrm>
      </p:grpSpPr>
      <p:sp>
        <p:nvSpPr>
          <p:cNvPr id="3" name="Google Shape;3;n"/>
          <p:cNvSpPr txBox="1"/>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4" name="Shape 174"/>
        <p:cNvGrpSpPr/>
        <p:nvPr/>
      </p:nvGrpSpPr>
      <p:grpSpPr>
        <a:xfrm>
          <a:off x="0" y="0"/>
          <a:ext cx="0" cy="0"/>
          <a:chOff x="0" y="0"/>
          <a:chExt cx="0" cy="0"/>
        </a:xfrm>
      </p:grpSpPr>
      <p:sp>
        <p:nvSpPr>
          <p:cNvPr id="175" name="Google Shape;175;p1: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1: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fine</a:t>
            </a:r>
            <a:endParaRPr lang="en-US"/>
          </a:p>
        </p:txBody>
      </p:sp>
      <p:sp>
        <p:nvSpPr>
          <p:cNvPr id="177" name="Google Shape;177;p1: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1" name="Shape 441"/>
        <p:cNvGrpSpPr/>
        <p:nvPr/>
      </p:nvGrpSpPr>
      <p:grpSpPr>
        <a:xfrm>
          <a:off x="0" y="0"/>
          <a:ext cx="0" cy="0"/>
          <a:chOff x="0" y="0"/>
          <a:chExt cx="0" cy="0"/>
        </a:xfrm>
      </p:grpSpPr>
      <p:sp>
        <p:nvSpPr>
          <p:cNvPr id="442" name="Google Shape;442;p10: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43" name="Google Shape;443;p10: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0" name="Shape 450"/>
        <p:cNvGrpSpPr/>
        <p:nvPr/>
      </p:nvGrpSpPr>
      <p:grpSpPr>
        <a:xfrm>
          <a:off x="0" y="0"/>
          <a:ext cx="0" cy="0"/>
          <a:chOff x="0" y="0"/>
          <a:chExt cx="0" cy="0"/>
        </a:xfrm>
      </p:grpSpPr>
      <p:sp>
        <p:nvSpPr>
          <p:cNvPr id="451" name="Google Shape;451;p11: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2" name="Google Shape;452;p11: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53" name="Google Shape;453;p11: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9" name="Shape 459"/>
        <p:cNvGrpSpPr/>
        <p:nvPr/>
      </p:nvGrpSpPr>
      <p:grpSpPr>
        <a:xfrm>
          <a:off x="0" y="0"/>
          <a:ext cx="0" cy="0"/>
          <a:chOff x="0" y="0"/>
          <a:chExt cx="0" cy="0"/>
        </a:xfrm>
      </p:grpSpPr>
      <p:sp>
        <p:nvSpPr>
          <p:cNvPr id="460" name="Google Shape;460;p1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1" name="Google Shape;461;p12: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panose="020F0502020204030204"/>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0" name="Shape 550"/>
        <p:cNvGrpSpPr/>
        <p:nvPr/>
      </p:nvGrpSpPr>
      <p:grpSpPr>
        <a:xfrm>
          <a:off x="0" y="0"/>
          <a:ext cx="0" cy="0"/>
          <a:chOff x="0" y="0"/>
          <a:chExt cx="0" cy="0"/>
        </a:xfrm>
      </p:grpSpPr>
      <p:sp>
        <p:nvSpPr>
          <p:cNvPr id="551" name="Google Shape;551;p1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2" name="Google Shape;552;p13: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panose="020F0502020204030204"/>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7" name="Shape 637"/>
        <p:cNvGrpSpPr/>
        <p:nvPr/>
      </p:nvGrpSpPr>
      <p:grpSpPr>
        <a:xfrm>
          <a:off x="0" y="0"/>
          <a:ext cx="0" cy="0"/>
          <a:chOff x="0" y="0"/>
          <a:chExt cx="0" cy="0"/>
        </a:xfrm>
      </p:grpSpPr>
      <p:sp>
        <p:nvSpPr>
          <p:cNvPr id="638" name="Google Shape;638;p14: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9" name="Google Shape;639;p14: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panose="020F0502020204030204"/>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5" name="Shape 695"/>
        <p:cNvGrpSpPr/>
        <p:nvPr/>
      </p:nvGrpSpPr>
      <p:grpSpPr>
        <a:xfrm>
          <a:off x="0" y="0"/>
          <a:ext cx="0" cy="0"/>
          <a:chOff x="0" y="0"/>
          <a:chExt cx="0" cy="0"/>
        </a:xfrm>
      </p:grpSpPr>
      <p:sp>
        <p:nvSpPr>
          <p:cNvPr id="696" name="Google Shape;696;p15: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7" name="Google Shape;697;p15: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698" name="Google Shape;698;p15: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1" name="Shape 181"/>
        <p:cNvGrpSpPr/>
        <p:nvPr/>
      </p:nvGrpSpPr>
      <p:grpSpPr>
        <a:xfrm>
          <a:off x="0" y="0"/>
          <a:ext cx="0" cy="0"/>
          <a:chOff x="0" y="0"/>
          <a:chExt cx="0" cy="0"/>
        </a:xfrm>
      </p:grpSpPr>
      <p:sp>
        <p:nvSpPr>
          <p:cNvPr id="182" name="Google Shape;182;p2: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2: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BFBFBF"/>
              </a:buClr>
              <a:buSzPts val="1200"/>
              <a:buFont typeface="Candara" panose="020E0502030303020204"/>
              <a:buNone/>
            </a:pPr>
            <a:r>
              <a:rPr lang="en-US" sz="1200" b="0" i="0">
                <a:solidFill>
                  <a:srgbClr val="BFBFBF"/>
                </a:solidFill>
                <a:latin typeface="Candara" panose="020E0502030303020204"/>
                <a:ea typeface="Candara" panose="020E0502030303020204"/>
                <a:cs typeface="Candara" panose="020E0502030303020204"/>
                <a:sym typeface="Candara" panose="020E0502030303020204"/>
              </a:rPr>
              <a:t>Despite sufficient food production , we are yet to address the challenge of eliminating hunger in India.</a:t>
            </a:r>
            <a:endParaRPr lang="en-US" sz="1200" b="0" i="0">
              <a:solidFill>
                <a:srgbClr val="BFBFBF"/>
              </a:solidFill>
              <a:latin typeface="Candara" panose="020E0502030303020204"/>
              <a:ea typeface="Candara" panose="020E0502030303020204"/>
              <a:cs typeface="Candara" panose="020E0502030303020204"/>
              <a:sym typeface="Candara" panose="020E05020303030202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4" name="Shape 194"/>
        <p:cNvGrpSpPr/>
        <p:nvPr/>
      </p:nvGrpSpPr>
      <p:grpSpPr>
        <a:xfrm>
          <a:off x="0" y="0"/>
          <a:ext cx="0" cy="0"/>
          <a:chOff x="0" y="0"/>
          <a:chExt cx="0" cy="0"/>
        </a:xfrm>
      </p:grpSpPr>
      <p:sp>
        <p:nvSpPr>
          <p:cNvPr id="195" name="Google Shape;195;p3: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6" name="Google Shape;196;p3: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panose="020F0502020204030204"/>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3" name="Shape 223"/>
        <p:cNvGrpSpPr/>
        <p:nvPr/>
      </p:nvGrpSpPr>
      <p:grpSpPr>
        <a:xfrm>
          <a:off x="0" y="0"/>
          <a:ext cx="0" cy="0"/>
          <a:chOff x="0" y="0"/>
          <a:chExt cx="0" cy="0"/>
        </a:xfrm>
      </p:grpSpPr>
      <p:sp>
        <p:nvSpPr>
          <p:cNvPr id="224" name="Google Shape;224;p4: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p4:notes"/>
          <p:cNvSpPr txBox="1"/>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He/she has surplus food, NGO connects and use that food.</a:t>
            </a:r>
            <a:endParaRPr lang="en-US"/>
          </a:p>
        </p:txBody>
      </p:sp>
      <p:sp>
        <p:nvSpPr>
          <p:cNvPr id="226" name="Google Shape;226;p4:notes"/>
          <p:cNvSpPr txBox="1"/>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7" name="Shape 327"/>
        <p:cNvGrpSpPr/>
        <p:nvPr/>
      </p:nvGrpSpPr>
      <p:grpSpPr>
        <a:xfrm>
          <a:off x="0" y="0"/>
          <a:ext cx="0" cy="0"/>
          <a:chOff x="0" y="0"/>
          <a:chExt cx="0" cy="0"/>
        </a:xfrm>
      </p:grpSpPr>
      <p:sp>
        <p:nvSpPr>
          <p:cNvPr id="328" name="Google Shape;328;p5: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9" name="Google Shape;329;p5: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panose="020F0502020204030204"/>
              <a:buNone/>
            </a:pPr>
            <a:r>
              <a:rPr lang="en-US"/>
              <a:t>done</a:t>
            </a:r>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0" name="Shape 400"/>
        <p:cNvGrpSpPr/>
        <p:nvPr/>
      </p:nvGrpSpPr>
      <p:grpSpPr>
        <a:xfrm>
          <a:off x="0" y="0"/>
          <a:ext cx="0" cy="0"/>
          <a:chOff x="0" y="0"/>
          <a:chExt cx="0" cy="0"/>
        </a:xfrm>
      </p:grpSpPr>
      <p:sp>
        <p:nvSpPr>
          <p:cNvPr id="401" name="Google Shape;401;p6: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02" name="Google Shape;402;p6: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8" name="Shape 408"/>
        <p:cNvGrpSpPr/>
        <p:nvPr/>
      </p:nvGrpSpPr>
      <p:grpSpPr>
        <a:xfrm>
          <a:off x="0" y="0"/>
          <a:ext cx="0" cy="0"/>
          <a:chOff x="0" y="0"/>
          <a:chExt cx="0" cy="0"/>
        </a:xfrm>
      </p:grpSpPr>
      <p:sp>
        <p:nvSpPr>
          <p:cNvPr id="409" name="Google Shape;409;p7: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10" name="Google Shape;410;p7: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8" name="Shape 418"/>
        <p:cNvGrpSpPr/>
        <p:nvPr/>
      </p:nvGrpSpPr>
      <p:grpSpPr>
        <a:xfrm>
          <a:off x="0" y="0"/>
          <a:ext cx="0" cy="0"/>
          <a:chOff x="0" y="0"/>
          <a:chExt cx="0" cy="0"/>
        </a:xfrm>
      </p:grpSpPr>
      <p:sp>
        <p:nvSpPr>
          <p:cNvPr id="419" name="Google Shape;419;p8:notes"/>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0" name="Google Shape;420;p8: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panose="020F0502020204030204"/>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2" name="Shape 432"/>
        <p:cNvGrpSpPr/>
        <p:nvPr/>
      </p:nvGrpSpPr>
      <p:grpSpPr>
        <a:xfrm>
          <a:off x="0" y="0"/>
          <a:ext cx="0" cy="0"/>
          <a:chOff x="0" y="0"/>
          <a:chExt cx="0" cy="0"/>
        </a:xfrm>
      </p:grpSpPr>
      <p:sp>
        <p:nvSpPr>
          <p:cNvPr id="433" name="Google Shape;433;p9:notes"/>
          <p:cNvSpPr txBox="1"/>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434" name="Google Shape;434;p9:notes"/>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5" name="Shape 15"/>
        <p:cNvGrpSpPr/>
        <p:nvPr/>
      </p:nvGrpSpPr>
      <p:grpSpPr>
        <a:xfrm>
          <a:off x="0" y="0"/>
          <a:ext cx="0" cy="0"/>
          <a:chOff x="0" y="0"/>
          <a:chExt cx="0" cy="0"/>
        </a:xfrm>
      </p:grpSpPr>
      <p:sp>
        <p:nvSpPr>
          <p:cNvPr id="16" name="Google Shape;16;p17"/>
          <p:cNvSpPr txBox="1"/>
          <p:nvPr>
            <p:ph type="title"/>
          </p:nvPr>
        </p:nvSpPr>
        <p:spPr>
          <a:xfrm>
            <a:off x="949533" y="1576433"/>
            <a:ext cx="5860800" cy="2618000"/>
          </a:xfrm>
          <a:prstGeom prst="rect">
            <a:avLst/>
          </a:prstGeom>
          <a:noFill/>
          <a:ln>
            <a:noFill/>
          </a:ln>
        </p:spPr>
        <p:txBody>
          <a:bodyPr spcFirstLastPara="1" wrap="square" lIns="91425" tIns="91425" rIns="91425" bIns="91425" anchor="b" anchorCtr="0">
            <a:noAutofit/>
          </a:bodyPr>
          <a:lstStyle>
            <a:lvl1pPr lvl="0" algn="r">
              <a:lnSpc>
                <a:spcPct val="90000"/>
              </a:lnSpc>
              <a:spcBef>
                <a:spcPts val="0"/>
              </a:spcBef>
              <a:spcAft>
                <a:spcPts val="0"/>
              </a:spcAft>
              <a:buClr>
                <a:schemeClr val="accent6"/>
              </a:buClr>
              <a:buSzPts val="9600"/>
              <a:buFont typeface="Calibri" panose="020F0502020204030204"/>
              <a:buNone/>
              <a:defRPr sz="12800">
                <a:solidFill>
                  <a:schemeClr val="accent6"/>
                </a:solidFill>
              </a:defRPr>
            </a:lvl1pPr>
            <a:lvl2pPr lvl="1" algn="r">
              <a:spcBef>
                <a:spcPts val="0"/>
              </a:spcBef>
              <a:spcAft>
                <a:spcPts val="0"/>
              </a:spcAft>
              <a:buSzPts val="12000"/>
              <a:buNone/>
              <a:defRPr sz="16000"/>
            </a:lvl2pPr>
            <a:lvl3pPr lvl="2" algn="r">
              <a:spcBef>
                <a:spcPts val="0"/>
              </a:spcBef>
              <a:spcAft>
                <a:spcPts val="0"/>
              </a:spcAft>
              <a:buSzPts val="12000"/>
              <a:buNone/>
              <a:defRPr sz="16000"/>
            </a:lvl3pPr>
            <a:lvl4pPr lvl="3" algn="r">
              <a:spcBef>
                <a:spcPts val="0"/>
              </a:spcBef>
              <a:spcAft>
                <a:spcPts val="0"/>
              </a:spcAft>
              <a:buSzPts val="12000"/>
              <a:buNone/>
              <a:defRPr sz="16000"/>
            </a:lvl4pPr>
            <a:lvl5pPr lvl="4" algn="r">
              <a:spcBef>
                <a:spcPts val="0"/>
              </a:spcBef>
              <a:spcAft>
                <a:spcPts val="0"/>
              </a:spcAft>
              <a:buSzPts val="12000"/>
              <a:buNone/>
              <a:defRPr sz="16000"/>
            </a:lvl5pPr>
            <a:lvl6pPr lvl="5" algn="r">
              <a:spcBef>
                <a:spcPts val="0"/>
              </a:spcBef>
              <a:spcAft>
                <a:spcPts val="0"/>
              </a:spcAft>
              <a:buSzPts val="12000"/>
              <a:buNone/>
              <a:defRPr sz="16000"/>
            </a:lvl6pPr>
            <a:lvl7pPr lvl="6" algn="r">
              <a:spcBef>
                <a:spcPts val="0"/>
              </a:spcBef>
              <a:spcAft>
                <a:spcPts val="0"/>
              </a:spcAft>
              <a:buSzPts val="12000"/>
              <a:buNone/>
              <a:defRPr sz="16000"/>
            </a:lvl7pPr>
            <a:lvl8pPr lvl="7" algn="r">
              <a:spcBef>
                <a:spcPts val="0"/>
              </a:spcBef>
              <a:spcAft>
                <a:spcPts val="0"/>
              </a:spcAft>
              <a:buSzPts val="12000"/>
              <a:buNone/>
              <a:defRPr sz="16000"/>
            </a:lvl8pPr>
            <a:lvl9pPr lvl="8" algn="r">
              <a:spcBef>
                <a:spcPts val="0"/>
              </a:spcBef>
              <a:spcAft>
                <a:spcPts val="0"/>
              </a:spcAft>
              <a:buSzPts val="12000"/>
              <a:buNone/>
              <a:defRPr sz="16000"/>
            </a:lvl9pPr>
          </a:lstStyle>
          <a:p/>
        </p:txBody>
      </p:sp>
      <p:sp>
        <p:nvSpPr>
          <p:cNvPr id="17" name="Google Shape;17;p17"/>
          <p:cNvSpPr txBox="1"/>
          <p:nvPr>
            <p:ph type="body" idx="1"/>
          </p:nvPr>
        </p:nvSpPr>
        <p:spPr>
          <a:xfrm>
            <a:off x="999303" y="4304567"/>
            <a:ext cx="5731200" cy="1734400"/>
          </a:xfrm>
          <a:prstGeom prst="rect">
            <a:avLst/>
          </a:prstGeom>
          <a:noFill/>
          <a:ln>
            <a:noFill/>
          </a:ln>
        </p:spPr>
        <p:txBody>
          <a:bodyPr spcFirstLastPara="1" wrap="square" lIns="91425" tIns="91425" rIns="91425" bIns="91425" anchor="t" anchorCtr="0">
            <a:noAutofit/>
          </a:bodyPr>
          <a:lstStyle>
            <a:lvl1pPr marL="457200" lvl="0" indent="-342900" algn="r">
              <a:lnSpc>
                <a:spcPct val="90000"/>
              </a:lnSpc>
              <a:spcBef>
                <a:spcPts val="0"/>
              </a:spcBef>
              <a:spcAft>
                <a:spcPts val="0"/>
              </a:spcAft>
              <a:buClr>
                <a:schemeClr val="dk1"/>
              </a:buClr>
              <a:buSzPts val="1800"/>
              <a:buChar char="●"/>
              <a:defRPr/>
            </a:lvl1pPr>
            <a:lvl2pPr marL="914400" lvl="1" indent="-317500" algn="r">
              <a:lnSpc>
                <a:spcPct val="90000"/>
              </a:lnSpc>
              <a:spcBef>
                <a:spcPts val="2135"/>
              </a:spcBef>
              <a:spcAft>
                <a:spcPts val="0"/>
              </a:spcAft>
              <a:buClr>
                <a:schemeClr val="dk1"/>
              </a:buClr>
              <a:buSzPts val="1400"/>
              <a:buChar char="○"/>
              <a:defRPr/>
            </a:lvl2pPr>
            <a:lvl3pPr marL="1371600" lvl="2" indent="-317500" algn="r">
              <a:lnSpc>
                <a:spcPct val="90000"/>
              </a:lnSpc>
              <a:spcBef>
                <a:spcPts val="2135"/>
              </a:spcBef>
              <a:spcAft>
                <a:spcPts val="0"/>
              </a:spcAft>
              <a:buClr>
                <a:schemeClr val="dk1"/>
              </a:buClr>
              <a:buSzPts val="1400"/>
              <a:buChar char="■"/>
              <a:defRPr/>
            </a:lvl3pPr>
            <a:lvl4pPr marL="1828800" lvl="3" indent="-317500" algn="r">
              <a:lnSpc>
                <a:spcPct val="90000"/>
              </a:lnSpc>
              <a:spcBef>
                <a:spcPts val="2135"/>
              </a:spcBef>
              <a:spcAft>
                <a:spcPts val="0"/>
              </a:spcAft>
              <a:buClr>
                <a:schemeClr val="dk1"/>
              </a:buClr>
              <a:buSzPts val="1400"/>
              <a:buChar char="●"/>
              <a:defRPr/>
            </a:lvl4pPr>
            <a:lvl5pPr marL="2286000" lvl="4" indent="-317500" algn="r">
              <a:lnSpc>
                <a:spcPct val="90000"/>
              </a:lnSpc>
              <a:spcBef>
                <a:spcPts val="2135"/>
              </a:spcBef>
              <a:spcAft>
                <a:spcPts val="0"/>
              </a:spcAft>
              <a:buClr>
                <a:schemeClr val="dk1"/>
              </a:buClr>
              <a:buSzPts val="1400"/>
              <a:buChar char="○"/>
              <a:defRPr/>
            </a:lvl5pPr>
            <a:lvl6pPr marL="2743200" lvl="5" indent="-317500" algn="r">
              <a:lnSpc>
                <a:spcPct val="90000"/>
              </a:lnSpc>
              <a:spcBef>
                <a:spcPts val="2135"/>
              </a:spcBef>
              <a:spcAft>
                <a:spcPts val="0"/>
              </a:spcAft>
              <a:buClr>
                <a:schemeClr val="dk1"/>
              </a:buClr>
              <a:buSzPts val="1400"/>
              <a:buChar char="■"/>
              <a:defRPr/>
            </a:lvl6pPr>
            <a:lvl7pPr marL="3200400" lvl="6" indent="-317500" algn="r">
              <a:lnSpc>
                <a:spcPct val="90000"/>
              </a:lnSpc>
              <a:spcBef>
                <a:spcPts val="2135"/>
              </a:spcBef>
              <a:spcAft>
                <a:spcPts val="0"/>
              </a:spcAft>
              <a:buClr>
                <a:schemeClr val="dk1"/>
              </a:buClr>
              <a:buSzPts val="1400"/>
              <a:buChar char="●"/>
              <a:defRPr/>
            </a:lvl7pPr>
            <a:lvl8pPr marL="3657600" lvl="7" indent="-317500" algn="r">
              <a:lnSpc>
                <a:spcPct val="90000"/>
              </a:lnSpc>
              <a:spcBef>
                <a:spcPts val="2135"/>
              </a:spcBef>
              <a:spcAft>
                <a:spcPts val="0"/>
              </a:spcAft>
              <a:buClr>
                <a:schemeClr val="dk1"/>
              </a:buClr>
              <a:buSzPts val="1400"/>
              <a:buChar char="○"/>
              <a:defRPr/>
            </a:lvl8pPr>
            <a:lvl9pPr marL="4114800" lvl="8" indent="-317500" algn="r">
              <a:lnSpc>
                <a:spcPct val="90000"/>
              </a:lnSpc>
              <a:spcBef>
                <a:spcPts val="2135"/>
              </a:spcBef>
              <a:spcAft>
                <a:spcPts val="2135"/>
              </a:spcAft>
              <a:buClr>
                <a:schemeClr val="dk1"/>
              </a:buClr>
              <a:buSzPts val="14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26" name="Shape 126"/>
        <p:cNvGrpSpPr/>
        <p:nvPr/>
      </p:nvGrpSpPr>
      <p:grpSpPr>
        <a:xfrm>
          <a:off x="0" y="0"/>
          <a:ext cx="0" cy="0"/>
          <a:chOff x="0" y="0"/>
          <a:chExt cx="0" cy="0"/>
        </a:xfrm>
      </p:grpSpPr>
      <p:sp>
        <p:nvSpPr>
          <p:cNvPr id="127" name="Google Shape;127;p26"/>
          <p:cNvSpPr txBox="1"/>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26"/>
          <p:cNvSpPr txBox="1"/>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p:txBody>
      </p:sp>
      <p:sp>
        <p:nvSpPr>
          <p:cNvPr id="129" name="Google Shape;129;p26"/>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26"/>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26"/>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32" name="Shape 132"/>
        <p:cNvGrpSpPr/>
        <p:nvPr/>
      </p:nvGrpSpPr>
      <p:grpSpPr>
        <a:xfrm>
          <a:off x="0" y="0"/>
          <a:ext cx="0" cy="0"/>
          <a:chOff x="0" y="0"/>
          <a:chExt cx="0" cy="0"/>
        </a:xfrm>
      </p:grpSpPr>
      <p:sp>
        <p:nvSpPr>
          <p:cNvPr id="133" name="Google Shape;133;p27"/>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4" name="Google Shape;134;p27"/>
          <p:cNvSpPr txBox="1"/>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135" name="Google Shape;135;p27"/>
          <p:cNvSpPr txBox="1"/>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136" name="Google Shape;136;p27"/>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27"/>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27"/>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39" name="Shape 139"/>
        <p:cNvGrpSpPr/>
        <p:nvPr/>
      </p:nvGrpSpPr>
      <p:grpSpPr>
        <a:xfrm>
          <a:off x="0" y="0"/>
          <a:ext cx="0" cy="0"/>
          <a:chOff x="0" y="0"/>
          <a:chExt cx="0" cy="0"/>
        </a:xfrm>
      </p:grpSpPr>
      <p:sp>
        <p:nvSpPr>
          <p:cNvPr id="140" name="Google Shape;140;p28"/>
          <p:cNvSpPr txBox="1"/>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1" name="Google Shape;141;p28"/>
          <p:cNvSpPr txBox="1"/>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142" name="Google Shape;142;p28"/>
          <p:cNvSpPr txBox="1"/>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143" name="Google Shape;143;p28"/>
          <p:cNvSpPr txBox="1"/>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144" name="Google Shape;144;p28"/>
          <p:cNvSpPr txBox="1"/>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145" name="Google Shape;145;p28"/>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28"/>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p28"/>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48" name="Shape 148"/>
        <p:cNvGrpSpPr/>
        <p:nvPr/>
      </p:nvGrpSpPr>
      <p:grpSpPr>
        <a:xfrm>
          <a:off x="0" y="0"/>
          <a:ext cx="0" cy="0"/>
          <a:chOff x="0" y="0"/>
          <a:chExt cx="0" cy="0"/>
        </a:xfrm>
      </p:grpSpPr>
      <p:sp>
        <p:nvSpPr>
          <p:cNvPr id="149" name="Google Shape;149;p29"/>
          <p:cNvSpPr txBox="1"/>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0" name="Google Shape;150;p29"/>
          <p:cNvSpPr txBox="1"/>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p:txBody>
      </p:sp>
      <p:sp>
        <p:nvSpPr>
          <p:cNvPr id="151" name="Google Shape;151;p29"/>
          <p:cNvSpPr txBox="1"/>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152" name="Google Shape;152;p29"/>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29"/>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4" name="Google Shape;154;p29"/>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55" name="Shape 155"/>
        <p:cNvGrpSpPr/>
        <p:nvPr/>
      </p:nvGrpSpPr>
      <p:grpSpPr>
        <a:xfrm>
          <a:off x="0" y="0"/>
          <a:ext cx="0" cy="0"/>
          <a:chOff x="0" y="0"/>
          <a:chExt cx="0" cy="0"/>
        </a:xfrm>
      </p:grpSpPr>
      <p:sp>
        <p:nvSpPr>
          <p:cNvPr id="156" name="Google Shape;156;p30"/>
          <p:cNvSpPr txBox="1"/>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7" name="Google Shape;157;p30"/>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panose="020B060402020202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90000"/>
              </a:lnSpc>
              <a:spcBef>
                <a:spcPts val="500"/>
              </a:spcBef>
              <a:spcAft>
                <a:spcPts val="0"/>
              </a:spcAft>
              <a:buClr>
                <a:schemeClr val="dk1"/>
              </a:buClr>
              <a:buSzPts val="2800"/>
              <a:buFont typeface="Arial" panose="020B0604020202020204"/>
              <a:buNone/>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90000"/>
              </a:lnSpc>
              <a:spcBef>
                <a:spcPts val="5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58" name="Google Shape;158;p30"/>
          <p:cNvSpPr txBox="1"/>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159" name="Google Shape;159;p30"/>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0" name="Google Shape;160;p30"/>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1" name="Google Shape;161;p30"/>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62" name="Shape 162"/>
        <p:cNvGrpSpPr/>
        <p:nvPr/>
      </p:nvGrpSpPr>
      <p:grpSpPr>
        <a:xfrm>
          <a:off x="0" y="0"/>
          <a:ext cx="0" cy="0"/>
          <a:chOff x="0" y="0"/>
          <a:chExt cx="0" cy="0"/>
        </a:xfrm>
      </p:grpSpPr>
      <p:sp>
        <p:nvSpPr>
          <p:cNvPr id="163" name="Google Shape;163;p31"/>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4" name="Google Shape;164;p31"/>
          <p:cNvSpPr txBox="1"/>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165" name="Google Shape;165;p31"/>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6" name="Google Shape;166;p31"/>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7" name="Google Shape;167;p31"/>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68" name="Shape 168"/>
        <p:cNvGrpSpPr/>
        <p:nvPr/>
      </p:nvGrpSpPr>
      <p:grpSpPr>
        <a:xfrm>
          <a:off x="0" y="0"/>
          <a:ext cx="0" cy="0"/>
          <a:chOff x="0" y="0"/>
          <a:chExt cx="0" cy="0"/>
        </a:xfrm>
      </p:grpSpPr>
      <p:sp>
        <p:nvSpPr>
          <p:cNvPr id="169" name="Google Shape;169;p32"/>
          <p:cNvSpPr txBox="1"/>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0" name="Google Shape;170;p32"/>
          <p:cNvSpPr txBox="1"/>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171" name="Google Shape;171;p32"/>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2" name="Google Shape;172;p32"/>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32"/>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8" name="Shape 18"/>
        <p:cNvGrpSpPr/>
        <p:nvPr/>
      </p:nvGrpSpPr>
      <p:grpSpPr>
        <a:xfrm>
          <a:off x="0" y="0"/>
          <a:ext cx="0" cy="0"/>
          <a:chOff x="0" y="0"/>
          <a:chExt cx="0" cy="0"/>
        </a:xfrm>
      </p:grpSpPr>
      <p:sp>
        <p:nvSpPr>
          <p:cNvPr id="19" name="Google Shape;19;p18"/>
          <p:cNvSpPr txBox="1"/>
          <p:nvPr>
            <p:ph type="subTitle" idx="1"/>
          </p:nvPr>
        </p:nvSpPr>
        <p:spPr>
          <a:xfrm>
            <a:off x="8572036" y="5106240"/>
            <a:ext cx="3237600" cy="763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000"/>
              <a:buNone/>
              <a:defRPr sz="1865"/>
            </a:lvl1pPr>
            <a:lvl2pPr lvl="1" algn="l">
              <a:lnSpc>
                <a:spcPct val="100000"/>
              </a:lnSpc>
              <a:spcBef>
                <a:spcPts val="0"/>
              </a:spcBef>
              <a:spcAft>
                <a:spcPts val="0"/>
              </a:spcAft>
              <a:buClr>
                <a:srgbClr val="000000"/>
              </a:buClr>
              <a:buSzPts val="1000"/>
              <a:buNone/>
              <a:defRPr sz="1335">
                <a:solidFill>
                  <a:srgbClr val="000000"/>
                </a:solidFill>
              </a:defRPr>
            </a:lvl2pPr>
            <a:lvl3pPr lvl="2" algn="l">
              <a:lnSpc>
                <a:spcPct val="100000"/>
              </a:lnSpc>
              <a:spcBef>
                <a:spcPts val="0"/>
              </a:spcBef>
              <a:spcAft>
                <a:spcPts val="0"/>
              </a:spcAft>
              <a:buClr>
                <a:srgbClr val="000000"/>
              </a:buClr>
              <a:buSzPts val="1000"/>
              <a:buNone/>
              <a:defRPr sz="1335">
                <a:solidFill>
                  <a:srgbClr val="000000"/>
                </a:solidFill>
              </a:defRPr>
            </a:lvl3pPr>
            <a:lvl4pPr lvl="3" algn="l">
              <a:lnSpc>
                <a:spcPct val="100000"/>
              </a:lnSpc>
              <a:spcBef>
                <a:spcPts val="0"/>
              </a:spcBef>
              <a:spcAft>
                <a:spcPts val="0"/>
              </a:spcAft>
              <a:buClr>
                <a:srgbClr val="000000"/>
              </a:buClr>
              <a:buSzPts val="1000"/>
              <a:buNone/>
              <a:defRPr sz="1335">
                <a:solidFill>
                  <a:srgbClr val="000000"/>
                </a:solidFill>
              </a:defRPr>
            </a:lvl4pPr>
            <a:lvl5pPr lvl="4" algn="l">
              <a:lnSpc>
                <a:spcPct val="100000"/>
              </a:lnSpc>
              <a:spcBef>
                <a:spcPts val="0"/>
              </a:spcBef>
              <a:spcAft>
                <a:spcPts val="0"/>
              </a:spcAft>
              <a:buClr>
                <a:srgbClr val="000000"/>
              </a:buClr>
              <a:buSzPts val="1000"/>
              <a:buNone/>
              <a:defRPr sz="1335">
                <a:solidFill>
                  <a:srgbClr val="000000"/>
                </a:solidFill>
              </a:defRPr>
            </a:lvl5pPr>
            <a:lvl6pPr lvl="5" algn="l">
              <a:lnSpc>
                <a:spcPct val="100000"/>
              </a:lnSpc>
              <a:spcBef>
                <a:spcPts val="0"/>
              </a:spcBef>
              <a:spcAft>
                <a:spcPts val="0"/>
              </a:spcAft>
              <a:buClr>
                <a:srgbClr val="000000"/>
              </a:buClr>
              <a:buSzPts val="1000"/>
              <a:buNone/>
              <a:defRPr sz="1335">
                <a:solidFill>
                  <a:srgbClr val="000000"/>
                </a:solidFill>
              </a:defRPr>
            </a:lvl6pPr>
            <a:lvl7pPr lvl="6" algn="l">
              <a:lnSpc>
                <a:spcPct val="100000"/>
              </a:lnSpc>
              <a:spcBef>
                <a:spcPts val="0"/>
              </a:spcBef>
              <a:spcAft>
                <a:spcPts val="0"/>
              </a:spcAft>
              <a:buClr>
                <a:srgbClr val="000000"/>
              </a:buClr>
              <a:buSzPts val="1000"/>
              <a:buNone/>
              <a:defRPr sz="1335">
                <a:solidFill>
                  <a:srgbClr val="000000"/>
                </a:solidFill>
              </a:defRPr>
            </a:lvl7pPr>
            <a:lvl8pPr lvl="7" algn="l">
              <a:lnSpc>
                <a:spcPct val="100000"/>
              </a:lnSpc>
              <a:spcBef>
                <a:spcPts val="0"/>
              </a:spcBef>
              <a:spcAft>
                <a:spcPts val="0"/>
              </a:spcAft>
              <a:buClr>
                <a:srgbClr val="000000"/>
              </a:buClr>
              <a:buSzPts val="1000"/>
              <a:buNone/>
              <a:defRPr sz="1335">
                <a:solidFill>
                  <a:srgbClr val="000000"/>
                </a:solidFill>
              </a:defRPr>
            </a:lvl8pPr>
            <a:lvl9pPr lvl="8" algn="l">
              <a:lnSpc>
                <a:spcPct val="100000"/>
              </a:lnSpc>
              <a:spcBef>
                <a:spcPts val="0"/>
              </a:spcBef>
              <a:spcAft>
                <a:spcPts val="0"/>
              </a:spcAft>
              <a:buClr>
                <a:srgbClr val="000000"/>
              </a:buClr>
              <a:buSzPts val="1000"/>
              <a:buNone/>
              <a:defRPr sz="1335">
                <a:solidFill>
                  <a:srgbClr val="000000"/>
                </a:solidFill>
              </a:defRPr>
            </a:lvl9pPr>
          </a:lstStyle>
          <a:p/>
        </p:txBody>
      </p:sp>
      <p:sp>
        <p:nvSpPr>
          <p:cNvPr id="20" name="Google Shape;20;p18"/>
          <p:cNvSpPr/>
          <p:nvPr/>
        </p:nvSpPr>
        <p:spPr>
          <a:xfrm>
            <a:off x="10196500" y="1266133"/>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 name="Google Shape;21;p18"/>
          <p:cNvSpPr/>
          <p:nvPr/>
        </p:nvSpPr>
        <p:spPr>
          <a:xfrm>
            <a:off x="11981133" y="548900"/>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2" name="Google Shape;22;p18"/>
          <p:cNvSpPr/>
          <p:nvPr/>
        </p:nvSpPr>
        <p:spPr>
          <a:xfrm>
            <a:off x="11145934" y="741167"/>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3" name="Google Shape;23;p18"/>
          <p:cNvSpPr/>
          <p:nvPr/>
        </p:nvSpPr>
        <p:spPr>
          <a:xfrm>
            <a:off x="12162800" y="979000"/>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 name="Google Shape;24;p18"/>
          <p:cNvSpPr/>
          <p:nvPr/>
        </p:nvSpPr>
        <p:spPr>
          <a:xfrm>
            <a:off x="11731467" y="1451534"/>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 name="Google Shape;25;p18"/>
          <p:cNvSpPr/>
          <p:nvPr/>
        </p:nvSpPr>
        <p:spPr>
          <a:xfrm>
            <a:off x="8132457" y="-200800"/>
            <a:ext cx="128060" cy="127283"/>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 name="Google Shape;26;p18"/>
          <p:cNvSpPr/>
          <p:nvPr/>
        </p:nvSpPr>
        <p:spPr>
          <a:xfrm>
            <a:off x="8936698" y="592715"/>
            <a:ext cx="127324" cy="127283"/>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7" name="Google Shape;27;p18"/>
          <p:cNvSpPr/>
          <p:nvPr/>
        </p:nvSpPr>
        <p:spPr>
          <a:xfrm>
            <a:off x="7873301" y="190963"/>
            <a:ext cx="109679" cy="10967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 name="Google Shape;28;p18"/>
          <p:cNvSpPr/>
          <p:nvPr/>
        </p:nvSpPr>
        <p:spPr>
          <a:xfrm>
            <a:off x="381000" y="6056867"/>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 name="Google Shape;29;p18"/>
          <p:cNvSpPr/>
          <p:nvPr/>
        </p:nvSpPr>
        <p:spPr>
          <a:xfrm>
            <a:off x="585534" y="6404534"/>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0" name="Google Shape;30;p18"/>
          <p:cNvSpPr txBox="1"/>
          <p:nvPr>
            <p:ph type="ctrTitle"/>
          </p:nvPr>
        </p:nvSpPr>
        <p:spPr>
          <a:xfrm>
            <a:off x="1294419" y="4529067"/>
            <a:ext cx="2870000" cy="770400"/>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Clr>
                <a:srgbClr val="000000"/>
              </a:buClr>
              <a:buSzPts val="1200"/>
              <a:buFont typeface="Advent Pro SemiBold" panose="02000506040000020004"/>
              <a:buNone/>
              <a:defRPr sz="2665">
                <a:solidFill>
                  <a:schemeClr val="lt1"/>
                </a:solidFill>
                <a:latin typeface="Advent Pro SemiBold" panose="02000506040000020004"/>
                <a:ea typeface="Advent Pro SemiBold" panose="02000506040000020004"/>
                <a:cs typeface="Advent Pro SemiBold" panose="02000506040000020004"/>
                <a:sym typeface="Advent Pro SemiBold" panose="02000506040000020004"/>
              </a:defRPr>
            </a:lvl1pPr>
            <a:lvl2pPr lvl="1">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2pPr>
            <a:lvl3pPr lvl="2">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3pPr>
            <a:lvl4pPr lvl="3">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4pPr>
            <a:lvl5pPr lvl="4">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5pPr>
            <a:lvl6pPr lvl="5">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6pPr>
            <a:lvl7pPr lvl="6">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7pPr>
            <a:lvl8pPr lvl="7">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8pPr>
            <a:lvl9pPr lvl="8">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9pPr>
          </a:lstStyle>
          <a:p/>
        </p:txBody>
      </p:sp>
      <p:sp>
        <p:nvSpPr>
          <p:cNvPr id="31" name="Google Shape;31;p18"/>
          <p:cNvSpPr txBox="1"/>
          <p:nvPr>
            <p:ph type="subTitle" idx="2"/>
          </p:nvPr>
        </p:nvSpPr>
        <p:spPr>
          <a:xfrm>
            <a:off x="1294419" y="5106240"/>
            <a:ext cx="3237600" cy="763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000"/>
              <a:buNone/>
              <a:defRPr sz="1865"/>
            </a:lvl1pPr>
            <a:lvl2pPr lvl="1" algn="l">
              <a:lnSpc>
                <a:spcPct val="100000"/>
              </a:lnSpc>
              <a:spcBef>
                <a:spcPts val="0"/>
              </a:spcBef>
              <a:spcAft>
                <a:spcPts val="0"/>
              </a:spcAft>
              <a:buClr>
                <a:srgbClr val="000000"/>
              </a:buClr>
              <a:buSzPts val="1000"/>
              <a:buNone/>
              <a:defRPr sz="1335">
                <a:solidFill>
                  <a:srgbClr val="000000"/>
                </a:solidFill>
              </a:defRPr>
            </a:lvl2pPr>
            <a:lvl3pPr lvl="2" algn="l">
              <a:lnSpc>
                <a:spcPct val="100000"/>
              </a:lnSpc>
              <a:spcBef>
                <a:spcPts val="0"/>
              </a:spcBef>
              <a:spcAft>
                <a:spcPts val="0"/>
              </a:spcAft>
              <a:buClr>
                <a:srgbClr val="000000"/>
              </a:buClr>
              <a:buSzPts val="1000"/>
              <a:buNone/>
              <a:defRPr sz="1335">
                <a:solidFill>
                  <a:srgbClr val="000000"/>
                </a:solidFill>
              </a:defRPr>
            </a:lvl3pPr>
            <a:lvl4pPr lvl="3" algn="l">
              <a:lnSpc>
                <a:spcPct val="100000"/>
              </a:lnSpc>
              <a:spcBef>
                <a:spcPts val="0"/>
              </a:spcBef>
              <a:spcAft>
                <a:spcPts val="0"/>
              </a:spcAft>
              <a:buClr>
                <a:srgbClr val="000000"/>
              </a:buClr>
              <a:buSzPts val="1000"/>
              <a:buNone/>
              <a:defRPr sz="1335">
                <a:solidFill>
                  <a:srgbClr val="000000"/>
                </a:solidFill>
              </a:defRPr>
            </a:lvl4pPr>
            <a:lvl5pPr lvl="4" algn="l">
              <a:lnSpc>
                <a:spcPct val="100000"/>
              </a:lnSpc>
              <a:spcBef>
                <a:spcPts val="0"/>
              </a:spcBef>
              <a:spcAft>
                <a:spcPts val="0"/>
              </a:spcAft>
              <a:buClr>
                <a:srgbClr val="000000"/>
              </a:buClr>
              <a:buSzPts val="1000"/>
              <a:buNone/>
              <a:defRPr sz="1335">
                <a:solidFill>
                  <a:srgbClr val="000000"/>
                </a:solidFill>
              </a:defRPr>
            </a:lvl5pPr>
            <a:lvl6pPr lvl="5" algn="l">
              <a:lnSpc>
                <a:spcPct val="100000"/>
              </a:lnSpc>
              <a:spcBef>
                <a:spcPts val="0"/>
              </a:spcBef>
              <a:spcAft>
                <a:spcPts val="0"/>
              </a:spcAft>
              <a:buClr>
                <a:srgbClr val="000000"/>
              </a:buClr>
              <a:buSzPts val="1000"/>
              <a:buNone/>
              <a:defRPr sz="1335">
                <a:solidFill>
                  <a:srgbClr val="000000"/>
                </a:solidFill>
              </a:defRPr>
            </a:lvl6pPr>
            <a:lvl7pPr lvl="6" algn="l">
              <a:lnSpc>
                <a:spcPct val="100000"/>
              </a:lnSpc>
              <a:spcBef>
                <a:spcPts val="0"/>
              </a:spcBef>
              <a:spcAft>
                <a:spcPts val="0"/>
              </a:spcAft>
              <a:buClr>
                <a:srgbClr val="000000"/>
              </a:buClr>
              <a:buSzPts val="1000"/>
              <a:buNone/>
              <a:defRPr sz="1335">
                <a:solidFill>
                  <a:srgbClr val="000000"/>
                </a:solidFill>
              </a:defRPr>
            </a:lvl7pPr>
            <a:lvl8pPr lvl="7" algn="l">
              <a:lnSpc>
                <a:spcPct val="100000"/>
              </a:lnSpc>
              <a:spcBef>
                <a:spcPts val="0"/>
              </a:spcBef>
              <a:spcAft>
                <a:spcPts val="0"/>
              </a:spcAft>
              <a:buClr>
                <a:srgbClr val="000000"/>
              </a:buClr>
              <a:buSzPts val="1000"/>
              <a:buNone/>
              <a:defRPr sz="1335">
                <a:solidFill>
                  <a:srgbClr val="000000"/>
                </a:solidFill>
              </a:defRPr>
            </a:lvl8pPr>
            <a:lvl9pPr lvl="8" algn="l">
              <a:lnSpc>
                <a:spcPct val="100000"/>
              </a:lnSpc>
              <a:spcBef>
                <a:spcPts val="0"/>
              </a:spcBef>
              <a:spcAft>
                <a:spcPts val="0"/>
              </a:spcAft>
              <a:buClr>
                <a:srgbClr val="000000"/>
              </a:buClr>
              <a:buSzPts val="1000"/>
              <a:buNone/>
              <a:defRPr sz="1335">
                <a:solidFill>
                  <a:srgbClr val="000000"/>
                </a:solidFill>
              </a:defRPr>
            </a:lvl9pPr>
          </a:lstStyle>
          <a:p/>
        </p:txBody>
      </p:sp>
      <p:sp>
        <p:nvSpPr>
          <p:cNvPr id="32" name="Google Shape;32;p18"/>
          <p:cNvSpPr txBox="1"/>
          <p:nvPr>
            <p:ph type="title" idx="3"/>
          </p:nvPr>
        </p:nvSpPr>
        <p:spPr>
          <a:xfrm>
            <a:off x="1294419" y="3527849"/>
            <a:ext cx="2338400" cy="770400"/>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rgbClr val="000000"/>
              </a:buClr>
              <a:buSzPts val="4800"/>
              <a:buFont typeface="Calibri" panose="020F0502020204030204"/>
              <a:buNone/>
              <a:defRPr sz="6400">
                <a:solidFill>
                  <a:schemeClr val="accent2"/>
                </a:solidFill>
              </a:defRPr>
            </a:lvl1pPr>
            <a:lvl2pPr lvl="1">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9pPr>
          </a:lstStyle>
          <a:p/>
        </p:txBody>
      </p:sp>
      <p:sp>
        <p:nvSpPr>
          <p:cNvPr id="33" name="Google Shape;33;p18"/>
          <p:cNvSpPr txBox="1"/>
          <p:nvPr>
            <p:ph type="ctrTitle" idx="4"/>
          </p:nvPr>
        </p:nvSpPr>
        <p:spPr>
          <a:xfrm>
            <a:off x="4920464" y="4529067"/>
            <a:ext cx="1848800" cy="770400"/>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Clr>
                <a:srgbClr val="000000"/>
              </a:buClr>
              <a:buSzPts val="1200"/>
              <a:buFont typeface="Advent Pro SemiBold" panose="02000506040000020004"/>
              <a:buNone/>
              <a:defRPr sz="2665">
                <a:solidFill>
                  <a:schemeClr val="lt1"/>
                </a:solidFill>
                <a:latin typeface="Advent Pro SemiBold" panose="02000506040000020004"/>
                <a:ea typeface="Advent Pro SemiBold" panose="02000506040000020004"/>
                <a:cs typeface="Advent Pro SemiBold" panose="02000506040000020004"/>
                <a:sym typeface="Advent Pro SemiBold" panose="02000506040000020004"/>
              </a:defRPr>
            </a:lvl1pPr>
            <a:lvl2pPr lvl="1">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2pPr>
            <a:lvl3pPr lvl="2">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3pPr>
            <a:lvl4pPr lvl="3">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4pPr>
            <a:lvl5pPr lvl="4">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5pPr>
            <a:lvl6pPr lvl="5">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6pPr>
            <a:lvl7pPr lvl="6">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7pPr>
            <a:lvl8pPr lvl="7">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8pPr>
            <a:lvl9pPr lvl="8">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9pPr>
          </a:lstStyle>
          <a:p/>
        </p:txBody>
      </p:sp>
      <p:sp>
        <p:nvSpPr>
          <p:cNvPr id="34" name="Google Shape;34;p18"/>
          <p:cNvSpPr txBox="1"/>
          <p:nvPr>
            <p:ph type="subTitle" idx="5"/>
          </p:nvPr>
        </p:nvSpPr>
        <p:spPr>
          <a:xfrm>
            <a:off x="4920455" y="5106240"/>
            <a:ext cx="3237600" cy="763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000"/>
              <a:buNone/>
              <a:defRPr sz="1865"/>
            </a:lvl1pPr>
            <a:lvl2pPr lvl="1" algn="l">
              <a:lnSpc>
                <a:spcPct val="100000"/>
              </a:lnSpc>
              <a:spcBef>
                <a:spcPts val="0"/>
              </a:spcBef>
              <a:spcAft>
                <a:spcPts val="0"/>
              </a:spcAft>
              <a:buClr>
                <a:srgbClr val="000000"/>
              </a:buClr>
              <a:buSzPts val="1000"/>
              <a:buNone/>
              <a:defRPr sz="1335">
                <a:solidFill>
                  <a:srgbClr val="000000"/>
                </a:solidFill>
              </a:defRPr>
            </a:lvl2pPr>
            <a:lvl3pPr lvl="2" algn="l">
              <a:lnSpc>
                <a:spcPct val="100000"/>
              </a:lnSpc>
              <a:spcBef>
                <a:spcPts val="0"/>
              </a:spcBef>
              <a:spcAft>
                <a:spcPts val="0"/>
              </a:spcAft>
              <a:buClr>
                <a:srgbClr val="000000"/>
              </a:buClr>
              <a:buSzPts val="1000"/>
              <a:buNone/>
              <a:defRPr sz="1335">
                <a:solidFill>
                  <a:srgbClr val="000000"/>
                </a:solidFill>
              </a:defRPr>
            </a:lvl3pPr>
            <a:lvl4pPr lvl="3" algn="l">
              <a:lnSpc>
                <a:spcPct val="100000"/>
              </a:lnSpc>
              <a:spcBef>
                <a:spcPts val="0"/>
              </a:spcBef>
              <a:spcAft>
                <a:spcPts val="0"/>
              </a:spcAft>
              <a:buClr>
                <a:srgbClr val="000000"/>
              </a:buClr>
              <a:buSzPts val="1000"/>
              <a:buNone/>
              <a:defRPr sz="1335">
                <a:solidFill>
                  <a:srgbClr val="000000"/>
                </a:solidFill>
              </a:defRPr>
            </a:lvl4pPr>
            <a:lvl5pPr lvl="4" algn="l">
              <a:lnSpc>
                <a:spcPct val="100000"/>
              </a:lnSpc>
              <a:spcBef>
                <a:spcPts val="0"/>
              </a:spcBef>
              <a:spcAft>
                <a:spcPts val="0"/>
              </a:spcAft>
              <a:buClr>
                <a:srgbClr val="000000"/>
              </a:buClr>
              <a:buSzPts val="1000"/>
              <a:buNone/>
              <a:defRPr sz="1335">
                <a:solidFill>
                  <a:srgbClr val="000000"/>
                </a:solidFill>
              </a:defRPr>
            </a:lvl5pPr>
            <a:lvl6pPr lvl="5" algn="l">
              <a:lnSpc>
                <a:spcPct val="100000"/>
              </a:lnSpc>
              <a:spcBef>
                <a:spcPts val="0"/>
              </a:spcBef>
              <a:spcAft>
                <a:spcPts val="0"/>
              </a:spcAft>
              <a:buClr>
                <a:srgbClr val="000000"/>
              </a:buClr>
              <a:buSzPts val="1000"/>
              <a:buNone/>
              <a:defRPr sz="1335">
                <a:solidFill>
                  <a:srgbClr val="000000"/>
                </a:solidFill>
              </a:defRPr>
            </a:lvl6pPr>
            <a:lvl7pPr lvl="6" algn="l">
              <a:lnSpc>
                <a:spcPct val="100000"/>
              </a:lnSpc>
              <a:spcBef>
                <a:spcPts val="0"/>
              </a:spcBef>
              <a:spcAft>
                <a:spcPts val="0"/>
              </a:spcAft>
              <a:buClr>
                <a:srgbClr val="000000"/>
              </a:buClr>
              <a:buSzPts val="1000"/>
              <a:buNone/>
              <a:defRPr sz="1335">
                <a:solidFill>
                  <a:srgbClr val="000000"/>
                </a:solidFill>
              </a:defRPr>
            </a:lvl7pPr>
            <a:lvl8pPr lvl="7" algn="l">
              <a:lnSpc>
                <a:spcPct val="100000"/>
              </a:lnSpc>
              <a:spcBef>
                <a:spcPts val="0"/>
              </a:spcBef>
              <a:spcAft>
                <a:spcPts val="0"/>
              </a:spcAft>
              <a:buClr>
                <a:srgbClr val="000000"/>
              </a:buClr>
              <a:buSzPts val="1000"/>
              <a:buNone/>
              <a:defRPr sz="1335">
                <a:solidFill>
                  <a:srgbClr val="000000"/>
                </a:solidFill>
              </a:defRPr>
            </a:lvl8pPr>
            <a:lvl9pPr lvl="8" algn="l">
              <a:lnSpc>
                <a:spcPct val="100000"/>
              </a:lnSpc>
              <a:spcBef>
                <a:spcPts val="0"/>
              </a:spcBef>
              <a:spcAft>
                <a:spcPts val="0"/>
              </a:spcAft>
              <a:buClr>
                <a:srgbClr val="000000"/>
              </a:buClr>
              <a:buSzPts val="1000"/>
              <a:buNone/>
              <a:defRPr sz="1335">
                <a:solidFill>
                  <a:srgbClr val="000000"/>
                </a:solidFill>
              </a:defRPr>
            </a:lvl9pPr>
          </a:lstStyle>
          <a:p/>
        </p:txBody>
      </p:sp>
      <p:sp>
        <p:nvSpPr>
          <p:cNvPr id="35" name="Google Shape;35;p18"/>
          <p:cNvSpPr txBox="1"/>
          <p:nvPr>
            <p:ph type="title" idx="6"/>
          </p:nvPr>
        </p:nvSpPr>
        <p:spPr>
          <a:xfrm>
            <a:off x="4920455" y="3527849"/>
            <a:ext cx="2338400" cy="770400"/>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rgbClr val="000000"/>
              </a:buClr>
              <a:buSzPts val="4800"/>
              <a:buFont typeface="Calibri" panose="020F0502020204030204"/>
              <a:buNone/>
              <a:defRPr sz="6400">
                <a:solidFill>
                  <a:schemeClr val="accent3"/>
                </a:solidFill>
              </a:defRPr>
            </a:lvl1pPr>
            <a:lvl2pPr lvl="1">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9pPr>
          </a:lstStyle>
          <a:p/>
        </p:txBody>
      </p:sp>
      <p:sp>
        <p:nvSpPr>
          <p:cNvPr id="36" name="Google Shape;36;p18"/>
          <p:cNvSpPr txBox="1"/>
          <p:nvPr>
            <p:ph type="ctrTitle" idx="7"/>
          </p:nvPr>
        </p:nvSpPr>
        <p:spPr>
          <a:xfrm>
            <a:off x="825100" y="548900"/>
            <a:ext cx="6101600" cy="770400"/>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Clr>
                <a:srgbClr val="000000"/>
              </a:buClr>
              <a:buSzPts val="3600"/>
              <a:buFont typeface="Calibri" panose="020F0502020204030204"/>
              <a:buNone/>
              <a:defRPr sz="4000"/>
            </a:lvl1pPr>
            <a:lvl2pPr lvl="1" algn="ctr">
              <a:spcBef>
                <a:spcPts val="0"/>
              </a:spcBef>
              <a:spcAft>
                <a:spcPts val="0"/>
              </a:spcAft>
              <a:buClr>
                <a:srgbClr val="D9D9D9"/>
              </a:buClr>
              <a:buSzPts val="1800"/>
              <a:buNone/>
              <a:defRPr sz="2400">
                <a:solidFill>
                  <a:srgbClr val="D9D9D9"/>
                </a:solidFill>
              </a:defRPr>
            </a:lvl2pPr>
            <a:lvl3pPr lvl="2" algn="ctr">
              <a:spcBef>
                <a:spcPts val="0"/>
              </a:spcBef>
              <a:spcAft>
                <a:spcPts val="0"/>
              </a:spcAft>
              <a:buClr>
                <a:srgbClr val="D9D9D9"/>
              </a:buClr>
              <a:buSzPts val="1800"/>
              <a:buNone/>
              <a:defRPr sz="2400">
                <a:solidFill>
                  <a:srgbClr val="D9D9D9"/>
                </a:solidFill>
              </a:defRPr>
            </a:lvl3pPr>
            <a:lvl4pPr lvl="3" algn="ctr">
              <a:spcBef>
                <a:spcPts val="0"/>
              </a:spcBef>
              <a:spcAft>
                <a:spcPts val="0"/>
              </a:spcAft>
              <a:buClr>
                <a:srgbClr val="D9D9D9"/>
              </a:buClr>
              <a:buSzPts val="1800"/>
              <a:buNone/>
              <a:defRPr sz="2400">
                <a:solidFill>
                  <a:srgbClr val="D9D9D9"/>
                </a:solidFill>
              </a:defRPr>
            </a:lvl4pPr>
            <a:lvl5pPr lvl="4" algn="ctr">
              <a:spcBef>
                <a:spcPts val="0"/>
              </a:spcBef>
              <a:spcAft>
                <a:spcPts val="0"/>
              </a:spcAft>
              <a:buClr>
                <a:srgbClr val="D9D9D9"/>
              </a:buClr>
              <a:buSzPts val="1800"/>
              <a:buNone/>
              <a:defRPr sz="2400">
                <a:solidFill>
                  <a:srgbClr val="D9D9D9"/>
                </a:solidFill>
              </a:defRPr>
            </a:lvl5pPr>
            <a:lvl6pPr lvl="5" algn="ctr">
              <a:spcBef>
                <a:spcPts val="0"/>
              </a:spcBef>
              <a:spcAft>
                <a:spcPts val="0"/>
              </a:spcAft>
              <a:buClr>
                <a:srgbClr val="D9D9D9"/>
              </a:buClr>
              <a:buSzPts val="1800"/>
              <a:buNone/>
              <a:defRPr sz="2400">
                <a:solidFill>
                  <a:srgbClr val="D9D9D9"/>
                </a:solidFill>
              </a:defRPr>
            </a:lvl6pPr>
            <a:lvl7pPr lvl="6" algn="ctr">
              <a:spcBef>
                <a:spcPts val="0"/>
              </a:spcBef>
              <a:spcAft>
                <a:spcPts val="0"/>
              </a:spcAft>
              <a:buClr>
                <a:srgbClr val="D9D9D9"/>
              </a:buClr>
              <a:buSzPts val="1800"/>
              <a:buNone/>
              <a:defRPr sz="2400">
                <a:solidFill>
                  <a:srgbClr val="D9D9D9"/>
                </a:solidFill>
              </a:defRPr>
            </a:lvl7pPr>
            <a:lvl8pPr lvl="7" algn="ctr">
              <a:spcBef>
                <a:spcPts val="0"/>
              </a:spcBef>
              <a:spcAft>
                <a:spcPts val="0"/>
              </a:spcAft>
              <a:buClr>
                <a:srgbClr val="D9D9D9"/>
              </a:buClr>
              <a:buSzPts val="1800"/>
              <a:buNone/>
              <a:defRPr sz="2400">
                <a:solidFill>
                  <a:srgbClr val="D9D9D9"/>
                </a:solidFill>
              </a:defRPr>
            </a:lvl8pPr>
            <a:lvl9pPr lvl="8" algn="ctr">
              <a:spcBef>
                <a:spcPts val="0"/>
              </a:spcBef>
              <a:spcAft>
                <a:spcPts val="0"/>
              </a:spcAft>
              <a:buClr>
                <a:srgbClr val="D9D9D9"/>
              </a:buClr>
              <a:buSzPts val="1800"/>
              <a:buNone/>
              <a:defRPr sz="2400">
                <a:solidFill>
                  <a:srgbClr val="D9D9D9"/>
                </a:solidFill>
              </a:defRPr>
            </a:lvl9pPr>
          </a:lstStyle>
          <a:p/>
        </p:txBody>
      </p:sp>
      <p:sp>
        <p:nvSpPr>
          <p:cNvPr id="37" name="Google Shape;37;p18"/>
          <p:cNvSpPr txBox="1"/>
          <p:nvPr>
            <p:ph type="ctrTitle" idx="8"/>
          </p:nvPr>
        </p:nvSpPr>
        <p:spPr>
          <a:xfrm>
            <a:off x="8571248" y="4503651"/>
            <a:ext cx="3002400" cy="770400"/>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Clr>
                <a:srgbClr val="000000"/>
              </a:buClr>
              <a:buSzPts val="1200"/>
              <a:buFont typeface="Advent Pro SemiBold" panose="02000506040000020004"/>
              <a:buNone/>
              <a:defRPr sz="2665">
                <a:solidFill>
                  <a:schemeClr val="lt1"/>
                </a:solidFill>
                <a:latin typeface="Advent Pro SemiBold" panose="02000506040000020004"/>
                <a:ea typeface="Advent Pro SemiBold" panose="02000506040000020004"/>
                <a:cs typeface="Advent Pro SemiBold" panose="02000506040000020004"/>
                <a:sym typeface="Advent Pro SemiBold" panose="02000506040000020004"/>
              </a:defRPr>
            </a:lvl1pPr>
            <a:lvl2pPr lvl="1">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2pPr>
            <a:lvl3pPr lvl="2">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3pPr>
            <a:lvl4pPr lvl="3">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4pPr>
            <a:lvl5pPr lvl="4">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5pPr>
            <a:lvl6pPr lvl="5">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6pPr>
            <a:lvl7pPr lvl="6">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7pPr>
            <a:lvl8pPr lvl="7">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8pPr>
            <a:lvl9pPr lvl="8">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9pPr>
          </a:lstStyle>
          <a:p/>
        </p:txBody>
      </p:sp>
      <p:sp>
        <p:nvSpPr>
          <p:cNvPr id="38" name="Google Shape;38;p18"/>
          <p:cNvSpPr txBox="1"/>
          <p:nvPr>
            <p:ph type="title" idx="9"/>
          </p:nvPr>
        </p:nvSpPr>
        <p:spPr>
          <a:xfrm>
            <a:off x="8571248" y="3527849"/>
            <a:ext cx="2338400" cy="770400"/>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Clr>
                <a:srgbClr val="000000"/>
              </a:buClr>
              <a:buSzPts val="4800"/>
              <a:buFont typeface="Calibri" panose="020F0502020204030204"/>
              <a:buNone/>
              <a:defRPr sz="6400">
                <a:solidFill>
                  <a:schemeClr val="accent1"/>
                </a:solidFill>
              </a:defRPr>
            </a:lvl1pPr>
            <a:lvl2pPr lvl="1">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9pPr>
          </a:lstStyle>
          <a:p/>
        </p:txBody>
      </p:sp>
      <p:sp>
        <p:nvSpPr>
          <p:cNvPr id="39" name="Google Shape;39;p18"/>
          <p:cNvSpPr txBox="1"/>
          <p:nvPr>
            <p:ph type="ctrTitle" idx="13"/>
          </p:nvPr>
        </p:nvSpPr>
        <p:spPr>
          <a:xfrm>
            <a:off x="8572036" y="4529067"/>
            <a:ext cx="3002400" cy="770400"/>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Clr>
                <a:srgbClr val="000000"/>
              </a:buClr>
              <a:buSzPts val="1200"/>
              <a:buFont typeface="Advent Pro SemiBold" panose="02000506040000020004"/>
              <a:buNone/>
              <a:defRPr sz="2665">
                <a:solidFill>
                  <a:schemeClr val="lt1"/>
                </a:solidFill>
                <a:latin typeface="Advent Pro SemiBold" panose="02000506040000020004"/>
                <a:ea typeface="Advent Pro SemiBold" panose="02000506040000020004"/>
                <a:cs typeface="Advent Pro SemiBold" panose="02000506040000020004"/>
                <a:sym typeface="Advent Pro SemiBold" panose="02000506040000020004"/>
              </a:defRPr>
            </a:lvl1pPr>
            <a:lvl2pPr lvl="1">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2pPr>
            <a:lvl3pPr lvl="2">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3pPr>
            <a:lvl4pPr lvl="3">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4pPr>
            <a:lvl5pPr lvl="4">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5pPr>
            <a:lvl6pPr lvl="5">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6pPr>
            <a:lvl7pPr lvl="6">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7pPr>
            <a:lvl8pPr lvl="7">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8pPr>
            <a:lvl9pPr lvl="8">
              <a:spcBef>
                <a:spcPts val="0"/>
              </a:spcBef>
              <a:spcAft>
                <a:spcPts val="0"/>
              </a:spcAft>
              <a:buClr>
                <a:srgbClr val="000000"/>
              </a:buClr>
              <a:buSzPts val="1200"/>
              <a:buFont typeface="Advent Pro SemiBold" panose="02000506040000020004"/>
              <a:buNone/>
              <a:defRPr sz="1600">
                <a:solidFill>
                  <a:srgbClr val="000000"/>
                </a:solidFill>
                <a:latin typeface="Advent Pro SemiBold" panose="02000506040000020004"/>
                <a:ea typeface="Advent Pro SemiBold" panose="02000506040000020004"/>
                <a:cs typeface="Advent Pro SemiBold" panose="02000506040000020004"/>
                <a:sym typeface="Advent Pro SemiBold" panose="02000506040000020004"/>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0" name="Shape 40"/>
        <p:cNvGrpSpPr/>
        <p:nvPr/>
      </p:nvGrpSpPr>
      <p:grpSpPr>
        <a:xfrm>
          <a:off x="0" y="0"/>
          <a:ext cx="0" cy="0"/>
          <a:chOff x="0" y="0"/>
          <a:chExt cx="0" cy="0"/>
        </a:xfrm>
      </p:grpSpPr>
      <p:sp>
        <p:nvSpPr>
          <p:cNvPr id="41" name="Google Shape;41;p19"/>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9"/>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9"/>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ext ">
  <p:cSld name="Title and text ">
    <p:spTree>
      <p:nvGrpSpPr>
        <p:cNvPr id="44" name="Shape 44"/>
        <p:cNvGrpSpPr/>
        <p:nvPr/>
      </p:nvGrpSpPr>
      <p:grpSpPr>
        <a:xfrm>
          <a:off x="0" y="0"/>
          <a:ext cx="0" cy="0"/>
          <a:chOff x="0" y="0"/>
          <a:chExt cx="0" cy="0"/>
        </a:xfrm>
      </p:grpSpPr>
      <p:sp>
        <p:nvSpPr>
          <p:cNvPr id="45" name="Google Shape;45;p20"/>
          <p:cNvSpPr txBox="1"/>
          <p:nvPr>
            <p:ph type="title"/>
          </p:nvPr>
        </p:nvSpPr>
        <p:spPr>
          <a:xfrm>
            <a:off x="3402549" y="2414400"/>
            <a:ext cx="2244000" cy="1794000"/>
          </a:xfrm>
          <a:prstGeom prst="rect">
            <a:avLst/>
          </a:prstGeom>
          <a:noFill/>
          <a:ln>
            <a:noFill/>
          </a:ln>
        </p:spPr>
        <p:txBody>
          <a:bodyPr spcFirstLastPara="1" wrap="square" lIns="0" tIns="0" rIns="72000" bIns="0" anchor="b" anchorCtr="0">
            <a:noAutofit/>
          </a:bodyPr>
          <a:lstStyle>
            <a:lvl1pPr lvl="0" algn="r">
              <a:lnSpc>
                <a:spcPct val="90000"/>
              </a:lnSpc>
              <a:spcBef>
                <a:spcPts val="0"/>
              </a:spcBef>
              <a:spcAft>
                <a:spcPts val="0"/>
              </a:spcAft>
              <a:buClr>
                <a:schemeClr val="dk1"/>
              </a:buClr>
              <a:buSzPts val="2200"/>
              <a:buFont typeface="Calibri" panose="020F0502020204030204"/>
              <a:buNone/>
              <a:defRPr sz="6400" i="0"/>
            </a:lvl1pPr>
            <a:lvl2pPr lvl="1" algn="r">
              <a:spcBef>
                <a:spcPts val="0"/>
              </a:spcBef>
              <a:spcAft>
                <a:spcPts val="0"/>
              </a:spcAft>
              <a:buSzPts val="2500"/>
              <a:buNone/>
              <a:defRPr sz="3335"/>
            </a:lvl2pPr>
            <a:lvl3pPr lvl="2" algn="r">
              <a:spcBef>
                <a:spcPts val="0"/>
              </a:spcBef>
              <a:spcAft>
                <a:spcPts val="0"/>
              </a:spcAft>
              <a:buSzPts val="2500"/>
              <a:buNone/>
              <a:defRPr sz="3335"/>
            </a:lvl3pPr>
            <a:lvl4pPr lvl="3" algn="r">
              <a:spcBef>
                <a:spcPts val="0"/>
              </a:spcBef>
              <a:spcAft>
                <a:spcPts val="0"/>
              </a:spcAft>
              <a:buSzPts val="2500"/>
              <a:buNone/>
              <a:defRPr sz="3335"/>
            </a:lvl4pPr>
            <a:lvl5pPr lvl="4" algn="r">
              <a:spcBef>
                <a:spcPts val="0"/>
              </a:spcBef>
              <a:spcAft>
                <a:spcPts val="0"/>
              </a:spcAft>
              <a:buSzPts val="2500"/>
              <a:buNone/>
              <a:defRPr sz="3335"/>
            </a:lvl5pPr>
            <a:lvl6pPr lvl="5" algn="r">
              <a:spcBef>
                <a:spcPts val="0"/>
              </a:spcBef>
              <a:spcAft>
                <a:spcPts val="0"/>
              </a:spcAft>
              <a:buSzPts val="2500"/>
              <a:buNone/>
              <a:defRPr sz="3335"/>
            </a:lvl6pPr>
            <a:lvl7pPr lvl="6" algn="r">
              <a:spcBef>
                <a:spcPts val="0"/>
              </a:spcBef>
              <a:spcAft>
                <a:spcPts val="0"/>
              </a:spcAft>
              <a:buSzPts val="2500"/>
              <a:buNone/>
              <a:defRPr sz="3335"/>
            </a:lvl7pPr>
            <a:lvl8pPr lvl="7" algn="r">
              <a:spcBef>
                <a:spcPts val="0"/>
              </a:spcBef>
              <a:spcAft>
                <a:spcPts val="0"/>
              </a:spcAft>
              <a:buSzPts val="2500"/>
              <a:buNone/>
              <a:defRPr sz="3335"/>
            </a:lvl8pPr>
            <a:lvl9pPr lvl="8" algn="r">
              <a:spcBef>
                <a:spcPts val="0"/>
              </a:spcBef>
              <a:spcAft>
                <a:spcPts val="0"/>
              </a:spcAft>
              <a:buSzPts val="2500"/>
              <a:buNone/>
              <a:defRPr sz="3335"/>
            </a:lvl9pPr>
          </a:lstStyle>
          <a:p/>
        </p:txBody>
      </p:sp>
      <p:sp>
        <p:nvSpPr>
          <p:cNvPr id="46" name="Google Shape;46;p20"/>
          <p:cNvSpPr txBox="1"/>
          <p:nvPr>
            <p:ph type="subTitle" idx="1"/>
          </p:nvPr>
        </p:nvSpPr>
        <p:spPr>
          <a:xfrm>
            <a:off x="2561349" y="4704567"/>
            <a:ext cx="3085200" cy="1184400"/>
          </a:xfrm>
          <a:prstGeom prst="rect">
            <a:avLst/>
          </a:prstGeom>
          <a:noFill/>
          <a:ln>
            <a:noFill/>
          </a:ln>
        </p:spPr>
        <p:txBody>
          <a:bodyPr spcFirstLastPara="1" wrap="square" lIns="91425" tIns="91425" rIns="72000" bIns="91425" anchor="t" anchorCtr="0">
            <a:noAutofit/>
          </a:bodyPr>
          <a:lstStyle>
            <a:lvl1pPr lvl="0" algn="r">
              <a:lnSpc>
                <a:spcPct val="100000"/>
              </a:lnSpc>
              <a:spcBef>
                <a:spcPts val="0"/>
              </a:spcBef>
              <a:spcAft>
                <a:spcPts val="0"/>
              </a:spcAft>
              <a:buClr>
                <a:schemeClr val="dk1"/>
              </a:buClr>
              <a:buSzPts val="1867"/>
              <a:buNone/>
              <a:defRPr sz="1865"/>
            </a:lvl1pPr>
            <a:lvl2pPr lvl="1" algn="r">
              <a:lnSpc>
                <a:spcPct val="100000"/>
              </a:lnSpc>
              <a:spcBef>
                <a:spcPts val="2135"/>
              </a:spcBef>
              <a:spcAft>
                <a:spcPts val="0"/>
              </a:spcAft>
              <a:buClr>
                <a:schemeClr val="dk1"/>
              </a:buClr>
              <a:buSzPts val="1867"/>
              <a:buNone/>
              <a:defRPr sz="1865"/>
            </a:lvl2pPr>
            <a:lvl3pPr lvl="2" algn="r">
              <a:lnSpc>
                <a:spcPct val="100000"/>
              </a:lnSpc>
              <a:spcBef>
                <a:spcPts val="2135"/>
              </a:spcBef>
              <a:spcAft>
                <a:spcPts val="0"/>
              </a:spcAft>
              <a:buClr>
                <a:schemeClr val="dk1"/>
              </a:buClr>
              <a:buSzPts val="1867"/>
              <a:buNone/>
              <a:defRPr sz="1865"/>
            </a:lvl3pPr>
            <a:lvl4pPr lvl="3" algn="r">
              <a:lnSpc>
                <a:spcPct val="100000"/>
              </a:lnSpc>
              <a:spcBef>
                <a:spcPts val="2135"/>
              </a:spcBef>
              <a:spcAft>
                <a:spcPts val="0"/>
              </a:spcAft>
              <a:buClr>
                <a:schemeClr val="dk1"/>
              </a:buClr>
              <a:buSzPts val="1867"/>
              <a:buNone/>
              <a:defRPr sz="1865"/>
            </a:lvl4pPr>
            <a:lvl5pPr lvl="4" algn="r">
              <a:lnSpc>
                <a:spcPct val="100000"/>
              </a:lnSpc>
              <a:spcBef>
                <a:spcPts val="2135"/>
              </a:spcBef>
              <a:spcAft>
                <a:spcPts val="0"/>
              </a:spcAft>
              <a:buClr>
                <a:schemeClr val="dk1"/>
              </a:buClr>
              <a:buSzPts val="1867"/>
              <a:buNone/>
              <a:defRPr sz="1865"/>
            </a:lvl5pPr>
            <a:lvl6pPr lvl="5" algn="r">
              <a:lnSpc>
                <a:spcPct val="100000"/>
              </a:lnSpc>
              <a:spcBef>
                <a:spcPts val="2135"/>
              </a:spcBef>
              <a:spcAft>
                <a:spcPts val="0"/>
              </a:spcAft>
              <a:buClr>
                <a:schemeClr val="dk1"/>
              </a:buClr>
              <a:buSzPts val="1867"/>
              <a:buNone/>
              <a:defRPr sz="1865"/>
            </a:lvl6pPr>
            <a:lvl7pPr lvl="6" algn="r">
              <a:lnSpc>
                <a:spcPct val="100000"/>
              </a:lnSpc>
              <a:spcBef>
                <a:spcPts val="2135"/>
              </a:spcBef>
              <a:spcAft>
                <a:spcPts val="0"/>
              </a:spcAft>
              <a:buClr>
                <a:schemeClr val="dk1"/>
              </a:buClr>
              <a:buSzPts val="1867"/>
              <a:buNone/>
              <a:defRPr sz="1865"/>
            </a:lvl7pPr>
            <a:lvl8pPr lvl="7" algn="r">
              <a:lnSpc>
                <a:spcPct val="100000"/>
              </a:lnSpc>
              <a:spcBef>
                <a:spcPts val="2135"/>
              </a:spcBef>
              <a:spcAft>
                <a:spcPts val="0"/>
              </a:spcAft>
              <a:buClr>
                <a:schemeClr val="dk1"/>
              </a:buClr>
              <a:buSzPts val="1867"/>
              <a:buNone/>
              <a:defRPr sz="1865"/>
            </a:lvl8pPr>
            <a:lvl9pPr lvl="8" algn="r">
              <a:lnSpc>
                <a:spcPct val="100000"/>
              </a:lnSpc>
              <a:spcBef>
                <a:spcPts val="2135"/>
              </a:spcBef>
              <a:spcAft>
                <a:spcPts val="2135"/>
              </a:spcAft>
              <a:buClr>
                <a:schemeClr val="dk1"/>
              </a:buClr>
              <a:buSzPts val="1867"/>
              <a:buNone/>
              <a:defRPr sz="1865"/>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7" name="Shape 47"/>
        <p:cNvGrpSpPr/>
        <p:nvPr/>
      </p:nvGrpSpPr>
      <p:grpSpPr>
        <a:xfrm>
          <a:off x="0" y="0"/>
          <a:ext cx="0" cy="0"/>
          <a:chOff x="0" y="0"/>
          <a:chExt cx="0" cy="0"/>
        </a:xfrm>
      </p:grpSpPr>
      <p:sp>
        <p:nvSpPr>
          <p:cNvPr id="48" name="Google Shape;48;p21"/>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21"/>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21"/>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1"/>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subtitle + text">
  <p:cSld name="Title + subtitle + text">
    <p:spTree>
      <p:nvGrpSpPr>
        <p:cNvPr id="52" name="Shape 52"/>
        <p:cNvGrpSpPr/>
        <p:nvPr/>
      </p:nvGrpSpPr>
      <p:grpSpPr>
        <a:xfrm>
          <a:off x="0" y="0"/>
          <a:ext cx="0" cy="0"/>
          <a:chOff x="0" y="0"/>
          <a:chExt cx="0" cy="0"/>
        </a:xfrm>
      </p:grpSpPr>
      <p:sp>
        <p:nvSpPr>
          <p:cNvPr id="53" name="Google Shape;53;p22"/>
          <p:cNvSpPr/>
          <p:nvPr/>
        </p:nvSpPr>
        <p:spPr>
          <a:xfrm>
            <a:off x="-974" y="6230268"/>
            <a:ext cx="12191777" cy="634077"/>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nvGrpSpPr>
          <p:cNvPr id="54" name="Google Shape;54;p22"/>
          <p:cNvGrpSpPr/>
          <p:nvPr/>
        </p:nvGrpSpPr>
        <p:grpSpPr>
          <a:xfrm>
            <a:off x="-158421" y="1539395"/>
            <a:ext cx="1226623" cy="1866011"/>
            <a:chOff x="-147716" y="1154546"/>
            <a:chExt cx="919967" cy="1399508"/>
          </a:xfrm>
        </p:grpSpPr>
        <p:sp>
          <p:nvSpPr>
            <p:cNvPr id="55" name="Google Shape;55;p22"/>
            <p:cNvSpPr/>
            <p:nvPr/>
          </p:nvSpPr>
          <p:spPr>
            <a:xfrm>
              <a:off x="-147716" y="1154546"/>
              <a:ext cx="919967" cy="1399508"/>
            </a:xfrm>
            <a:custGeom>
              <a:avLst/>
              <a:gdLst/>
              <a:ahLst/>
              <a:cxnLst/>
              <a:rect l="l" t="t" r="r" b="b"/>
              <a:pathLst>
                <a:path w="28222" h="42933" extrusionOk="0">
                  <a:moveTo>
                    <a:pt x="0" y="0"/>
                  </a:moveTo>
                  <a:lnTo>
                    <a:pt x="0" y="42932"/>
                  </a:lnTo>
                  <a:lnTo>
                    <a:pt x="28222" y="42932"/>
                  </a:lnTo>
                  <a:lnTo>
                    <a:pt x="28222" y="0"/>
                  </a:lnTo>
                  <a:close/>
                </a:path>
              </a:pathLst>
            </a:custGeom>
            <a:solidFill>
              <a:srgbClr val="E0E0E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 name="Google Shape;56;p22"/>
            <p:cNvSpPr/>
            <p:nvPr/>
          </p:nvSpPr>
          <p:spPr>
            <a:xfrm>
              <a:off x="-110228" y="1203833"/>
              <a:ext cx="841211" cy="1301455"/>
            </a:xfrm>
            <a:custGeom>
              <a:avLst/>
              <a:gdLst/>
              <a:ahLst/>
              <a:cxnLst/>
              <a:rect l="l" t="t" r="r" b="b"/>
              <a:pathLst>
                <a:path w="25806" h="39925" extrusionOk="0">
                  <a:moveTo>
                    <a:pt x="1" y="0"/>
                  </a:moveTo>
                  <a:lnTo>
                    <a:pt x="1" y="39925"/>
                  </a:lnTo>
                  <a:lnTo>
                    <a:pt x="25806" y="39925"/>
                  </a:lnTo>
                  <a:lnTo>
                    <a:pt x="25806" y="0"/>
                  </a:lnTo>
                  <a:close/>
                </a:path>
              </a:pathLst>
            </a:custGeom>
            <a:solidFill>
              <a:srgbClr val="FAFAFA"/>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 name="Google Shape;57;p22"/>
            <p:cNvSpPr/>
            <p:nvPr/>
          </p:nvSpPr>
          <p:spPr>
            <a:xfrm>
              <a:off x="196775" y="1642628"/>
              <a:ext cx="231507" cy="424387"/>
            </a:xfrm>
            <a:custGeom>
              <a:avLst/>
              <a:gdLst/>
              <a:ahLst/>
              <a:cxnLst/>
              <a:rect l="l" t="t" r="r" b="b"/>
              <a:pathLst>
                <a:path w="7102" h="13019" extrusionOk="0">
                  <a:moveTo>
                    <a:pt x="1" y="1"/>
                  </a:moveTo>
                  <a:lnTo>
                    <a:pt x="1" y="13018"/>
                  </a:lnTo>
                  <a:lnTo>
                    <a:pt x="7101" y="13018"/>
                  </a:lnTo>
                  <a:lnTo>
                    <a:pt x="7101" y="1"/>
                  </a:lnTo>
                  <a:close/>
                </a:path>
              </a:pathLst>
            </a:custGeom>
            <a:solidFill>
              <a:srgbClr val="E0E0E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58" name="Google Shape;58;p22"/>
          <p:cNvGrpSpPr/>
          <p:nvPr/>
        </p:nvGrpSpPr>
        <p:grpSpPr>
          <a:xfrm>
            <a:off x="9469422" y="4619815"/>
            <a:ext cx="1751705" cy="1613837"/>
            <a:chOff x="7102066" y="3464861"/>
            <a:chExt cx="1313778" cy="1210378"/>
          </a:xfrm>
        </p:grpSpPr>
        <p:sp>
          <p:nvSpPr>
            <p:cNvPr id="59" name="Google Shape;59;p22"/>
            <p:cNvSpPr/>
            <p:nvPr/>
          </p:nvSpPr>
          <p:spPr>
            <a:xfrm>
              <a:off x="7102066" y="4393923"/>
              <a:ext cx="70769" cy="281316"/>
            </a:xfrm>
            <a:custGeom>
              <a:avLst/>
              <a:gdLst/>
              <a:ahLst/>
              <a:cxnLst/>
              <a:rect l="l" t="t" r="r" b="b"/>
              <a:pathLst>
                <a:path w="2171" h="8630" extrusionOk="0">
                  <a:moveTo>
                    <a:pt x="0" y="0"/>
                  </a:moveTo>
                  <a:lnTo>
                    <a:pt x="0" y="8630"/>
                  </a:lnTo>
                  <a:lnTo>
                    <a:pt x="2170" y="8630"/>
                  </a:lnTo>
                  <a:lnTo>
                    <a:pt x="2170" y="0"/>
                  </a:lnTo>
                  <a:close/>
                </a:path>
              </a:pathLst>
            </a:custGeom>
            <a:solidFill>
              <a:srgbClr val="EBEBEB"/>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 name="Google Shape;60;p22"/>
            <p:cNvSpPr/>
            <p:nvPr/>
          </p:nvSpPr>
          <p:spPr>
            <a:xfrm>
              <a:off x="7995238" y="4393923"/>
              <a:ext cx="70737" cy="281316"/>
            </a:xfrm>
            <a:custGeom>
              <a:avLst/>
              <a:gdLst/>
              <a:ahLst/>
              <a:cxnLst/>
              <a:rect l="l" t="t" r="r" b="b"/>
              <a:pathLst>
                <a:path w="2170" h="8630" extrusionOk="0">
                  <a:moveTo>
                    <a:pt x="0" y="0"/>
                  </a:moveTo>
                  <a:lnTo>
                    <a:pt x="0" y="8630"/>
                  </a:lnTo>
                  <a:lnTo>
                    <a:pt x="2170" y="8630"/>
                  </a:lnTo>
                  <a:lnTo>
                    <a:pt x="2170" y="0"/>
                  </a:lnTo>
                  <a:close/>
                </a:path>
              </a:pathLst>
            </a:custGeom>
            <a:solidFill>
              <a:srgbClr val="EBEBEB"/>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 name="Google Shape;61;p22"/>
            <p:cNvSpPr/>
            <p:nvPr/>
          </p:nvSpPr>
          <p:spPr>
            <a:xfrm>
              <a:off x="7573035" y="4393923"/>
              <a:ext cx="70737" cy="281316"/>
            </a:xfrm>
            <a:custGeom>
              <a:avLst/>
              <a:gdLst/>
              <a:ahLst/>
              <a:cxnLst/>
              <a:rect l="l" t="t" r="r" b="b"/>
              <a:pathLst>
                <a:path w="2170" h="8630" extrusionOk="0">
                  <a:moveTo>
                    <a:pt x="0" y="0"/>
                  </a:moveTo>
                  <a:lnTo>
                    <a:pt x="0" y="8630"/>
                  </a:lnTo>
                  <a:lnTo>
                    <a:pt x="2170" y="8630"/>
                  </a:lnTo>
                  <a:lnTo>
                    <a:pt x="2170" y="0"/>
                  </a:lnTo>
                  <a:close/>
                </a:path>
              </a:pathLst>
            </a:custGeom>
            <a:solidFill>
              <a:srgbClr val="E0E0E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 name="Google Shape;62;p22"/>
            <p:cNvSpPr/>
            <p:nvPr/>
          </p:nvSpPr>
          <p:spPr>
            <a:xfrm>
              <a:off x="8332231" y="4393923"/>
              <a:ext cx="70769" cy="281316"/>
            </a:xfrm>
            <a:custGeom>
              <a:avLst/>
              <a:gdLst/>
              <a:ahLst/>
              <a:cxnLst/>
              <a:rect l="l" t="t" r="r" b="b"/>
              <a:pathLst>
                <a:path w="2171" h="8630" extrusionOk="0">
                  <a:moveTo>
                    <a:pt x="1" y="0"/>
                  </a:moveTo>
                  <a:lnTo>
                    <a:pt x="1" y="8630"/>
                  </a:lnTo>
                  <a:lnTo>
                    <a:pt x="2170" y="8630"/>
                  </a:lnTo>
                  <a:lnTo>
                    <a:pt x="2170" y="0"/>
                  </a:lnTo>
                  <a:close/>
                </a:path>
              </a:pathLst>
            </a:custGeom>
            <a:solidFill>
              <a:srgbClr val="E0E0E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3" name="Google Shape;63;p22"/>
            <p:cNvSpPr/>
            <p:nvPr/>
          </p:nvSpPr>
          <p:spPr>
            <a:xfrm>
              <a:off x="7102066" y="3745069"/>
              <a:ext cx="965538" cy="648886"/>
            </a:xfrm>
            <a:custGeom>
              <a:avLst/>
              <a:gdLst/>
              <a:ahLst/>
              <a:cxnLst/>
              <a:rect l="l" t="t" r="r" b="b"/>
              <a:pathLst>
                <a:path w="29620" h="19906" extrusionOk="0">
                  <a:moveTo>
                    <a:pt x="0" y="1"/>
                  </a:moveTo>
                  <a:lnTo>
                    <a:pt x="0" y="19905"/>
                  </a:lnTo>
                  <a:lnTo>
                    <a:pt x="29619" y="19905"/>
                  </a:lnTo>
                  <a:lnTo>
                    <a:pt x="29619" y="1"/>
                  </a:lnTo>
                  <a:close/>
                </a:path>
              </a:pathLst>
            </a:custGeom>
            <a:solidFill>
              <a:srgbClr val="EBEBEB"/>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 name="Google Shape;64;p22"/>
            <p:cNvSpPr/>
            <p:nvPr/>
          </p:nvSpPr>
          <p:spPr>
            <a:xfrm>
              <a:off x="8067572" y="3745069"/>
              <a:ext cx="348272" cy="648886"/>
            </a:xfrm>
            <a:custGeom>
              <a:avLst/>
              <a:gdLst/>
              <a:ahLst/>
              <a:cxnLst/>
              <a:rect l="l" t="t" r="r" b="b"/>
              <a:pathLst>
                <a:path w="10684" h="19906" extrusionOk="0">
                  <a:moveTo>
                    <a:pt x="0" y="1"/>
                  </a:moveTo>
                  <a:lnTo>
                    <a:pt x="0" y="19905"/>
                  </a:lnTo>
                  <a:lnTo>
                    <a:pt x="10684" y="19905"/>
                  </a:lnTo>
                  <a:lnTo>
                    <a:pt x="10684" y="1"/>
                  </a:lnTo>
                  <a:close/>
                </a:path>
              </a:pathLst>
            </a:custGeom>
            <a:solidFill>
              <a:srgbClr val="E0E0E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 name="Google Shape;65;p22"/>
            <p:cNvSpPr/>
            <p:nvPr/>
          </p:nvSpPr>
          <p:spPr>
            <a:xfrm>
              <a:off x="7196371" y="3860269"/>
              <a:ext cx="781753" cy="211688"/>
            </a:xfrm>
            <a:custGeom>
              <a:avLst/>
              <a:gdLst/>
              <a:ahLst/>
              <a:cxnLst/>
              <a:rect l="l" t="t" r="r" b="b"/>
              <a:pathLst>
                <a:path w="23982" h="6494" extrusionOk="0">
                  <a:moveTo>
                    <a:pt x="82" y="1"/>
                  </a:moveTo>
                  <a:cubicBezTo>
                    <a:pt x="76" y="11"/>
                    <a:pt x="75" y="14"/>
                    <a:pt x="77" y="14"/>
                  </a:cubicBezTo>
                  <a:cubicBezTo>
                    <a:pt x="78" y="14"/>
                    <a:pt x="78" y="14"/>
                    <a:pt x="79" y="13"/>
                  </a:cubicBezTo>
                  <a:lnTo>
                    <a:pt x="79" y="13"/>
                  </a:lnTo>
                  <a:cubicBezTo>
                    <a:pt x="67" y="24"/>
                    <a:pt x="43" y="44"/>
                    <a:pt x="0" y="83"/>
                  </a:cubicBezTo>
                  <a:lnTo>
                    <a:pt x="0" y="1710"/>
                  </a:lnTo>
                  <a:lnTo>
                    <a:pt x="0" y="3304"/>
                  </a:lnTo>
                  <a:cubicBezTo>
                    <a:pt x="17" y="4356"/>
                    <a:pt x="17" y="5408"/>
                    <a:pt x="17" y="6411"/>
                  </a:cubicBezTo>
                  <a:lnTo>
                    <a:pt x="17" y="6493"/>
                  </a:lnTo>
                  <a:lnTo>
                    <a:pt x="82" y="6493"/>
                  </a:lnTo>
                  <a:lnTo>
                    <a:pt x="17144" y="6460"/>
                  </a:lnTo>
                  <a:cubicBezTo>
                    <a:pt x="19264" y="6444"/>
                    <a:pt x="20957" y="6444"/>
                    <a:pt x="22140" y="6444"/>
                  </a:cubicBezTo>
                  <a:cubicBezTo>
                    <a:pt x="22716" y="6427"/>
                    <a:pt x="23159" y="6427"/>
                    <a:pt x="23472" y="6427"/>
                  </a:cubicBezTo>
                  <a:lnTo>
                    <a:pt x="23817" y="6427"/>
                  </a:lnTo>
                  <a:cubicBezTo>
                    <a:pt x="23850" y="6427"/>
                    <a:pt x="23883" y="6427"/>
                    <a:pt x="23932" y="6411"/>
                  </a:cubicBezTo>
                  <a:lnTo>
                    <a:pt x="23455" y="6411"/>
                  </a:lnTo>
                  <a:lnTo>
                    <a:pt x="22107" y="6394"/>
                  </a:lnTo>
                  <a:cubicBezTo>
                    <a:pt x="20924" y="6394"/>
                    <a:pt x="19215" y="6378"/>
                    <a:pt x="17094" y="6378"/>
                  </a:cubicBezTo>
                  <a:lnTo>
                    <a:pt x="165" y="6345"/>
                  </a:lnTo>
                  <a:lnTo>
                    <a:pt x="165" y="6345"/>
                  </a:lnTo>
                  <a:cubicBezTo>
                    <a:pt x="165" y="5347"/>
                    <a:pt x="165" y="4334"/>
                    <a:pt x="165" y="3304"/>
                  </a:cubicBezTo>
                  <a:lnTo>
                    <a:pt x="165" y="1710"/>
                  </a:lnTo>
                  <a:lnTo>
                    <a:pt x="165" y="165"/>
                  </a:lnTo>
                  <a:lnTo>
                    <a:pt x="165" y="165"/>
                  </a:lnTo>
                  <a:cubicBezTo>
                    <a:pt x="9849" y="149"/>
                    <a:pt x="18455" y="148"/>
                    <a:pt x="23883" y="132"/>
                  </a:cubicBezTo>
                  <a:lnTo>
                    <a:pt x="23883" y="132"/>
                  </a:lnTo>
                  <a:cubicBezTo>
                    <a:pt x="23883" y="2098"/>
                    <a:pt x="23899" y="3659"/>
                    <a:pt x="23899" y="4734"/>
                  </a:cubicBezTo>
                  <a:cubicBezTo>
                    <a:pt x="23915" y="5277"/>
                    <a:pt x="23915" y="5688"/>
                    <a:pt x="23915" y="5983"/>
                  </a:cubicBezTo>
                  <a:cubicBezTo>
                    <a:pt x="23915" y="6115"/>
                    <a:pt x="23915" y="6230"/>
                    <a:pt x="23915" y="6312"/>
                  </a:cubicBezTo>
                  <a:cubicBezTo>
                    <a:pt x="23915" y="6345"/>
                    <a:pt x="23915" y="6378"/>
                    <a:pt x="23932" y="6411"/>
                  </a:cubicBezTo>
                  <a:cubicBezTo>
                    <a:pt x="23932" y="6378"/>
                    <a:pt x="23932" y="6345"/>
                    <a:pt x="23932" y="6312"/>
                  </a:cubicBezTo>
                  <a:cubicBezTo>
                    <a:pt x="23932" y="6246"/>
                    <a:pt x="23932" y="6131"/>
                    <a:pt x="23932" y="6000"/>
                  </a:cubicBezTo>
                  <a:cubicBezTo>
                    <a:pt x="23932" y="5720"/>
                    <a:pt x="23948" y="5310"/>
                    <a:pt x="23948" y="4767"/>
                  </a:cubicBezTo>
                  <a:cubicBezTo>
                    <a:pt x="23948" y="3682"/>
                    <a:pt x="23965" y="2088"/>
                    <a:pt x="23981" y="83"/>
                  </a:cubicBezTo>
                  <a:lnTo>
                    <a:pt x="23981" y="33"/>
                  </a:lnTo>
                  <a:lnTo>
                    <a:pt x="23932" y="33"/>
                  </a:lnTo>
                  <a:lnTo>
                    <a:pt x="82" y="1"/>
                  </a:lnTo>
                  <a:close/>
                </a:path>
              </a:pathLst>
            </a:custGeom>
            <a:solidFill>
              <a:srgbClr val="E0E0E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 name="Google Shape;66;p22"/>
            <p:cNvSpPr/>
            <p:nvPr/>
          </p:nvSpPr>
          <p:spPr>
            <a:xfrm>
              <a:off x="7542491" y="3932081"/>
              <a:ext cx="79310" cy="68390"/>
            </a:xfrm>
            <a:custGeom>
              <a:avLst/>
              <a:gdLst/>
              <a:ahLst/>
              <a:cxnLst/>
              <a:rect l="l" t="t" r="r" b="b"/>
              <a:pathLst>
                <a:path w="2433" h="2098" extrusionOk="0">
                  <a:moveTo>
                    <a:pt x="1381" y="0"/>
                  </a:moveTo>
                  <a:cubicBezTo>
                    <a:pt x="461" y="0"/>
                    <a:pt x="0" y="1134"/>
                    <a:pt x="658" y="1792"/>
                  </a:cubicBezTo>
                  <a:cubicBezTo>
                    <a:pt x="869" y="2003"/>
                    <a:pt x="1128" y="2097"/>
                    <a:pt x="1382" y="2097"/>
                  </a:cubicBezTo>
                  <a:cubicBezTo>
                    <a:pt x="1918" y="2097"/>
                    <a:pt x="2433" y="1677"/>
                    <a:pt x="2433" y="1052"/>
                  </a:cubicBezTo>
                  <a:cubicBezTo>
                    <a:pt x="2433" y="477"/>
                    <a:pt x="1973" y="0"/>
                    <a:pt x="1381" y="0"/>
                  </a:cubicBezTo>
                  <a:close/>
                </a:path>
              </a:pathLst>
            </a:custGeom>
            <a:solidFill>
              <a:srgbClr val="E0E0E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 name="Google Shape;67;p22"/>
            <p:cNvSpPr/>
            <p:nvPr/>
          </p:nvSpPr>
          <p:spPr>
            <a:xfrm>
              <a:off x="7199044" y="3497557"/>
              <a:ext cx="221304" cy="244872"/>
            </a:xfrm>
            <a:custGeom>
              <a:avLst/>
              <a:gdLst/>
              <a:ahLst/>
              <a:cxnLst/>
              <a:rect l="l" t="t" r="r" b="b"/>
              <a:pathLst>
                <a:path w="6789" h="7512" extrusionOk="0">
                  <a:moveTo>
                    <a:pt x="1463" y="0"/>
                  </a:moveTo>
                  <a:lnTo>
                    <a:pt x="2630" y="1677"/>
                  </a:lnTo>
                  <a:cubicBezTo>
                    <a:pt x="2630" y="1677"/>
                    <a:pt x="0" y="2400"/>
                    <a:pt x="0" y="4734"/>
                  </a:cubicBezTo>
                  <a:cubicBezTo>
                    <a:pt x="0" y="7068"/>
                    <a:pt x="1611" y="7512"/>
                    <a:pt x="3354" y="7512"/>
                  </a:cubicBezTo>
                  <a:cubicBezTo>
                    <a:pt x="5112" y="7512"/>
                    <a:pt x="6789" y="7002"/>
                    <a:pt x="6723" y="4668"/>
                  </a:cubicBezTo>
                  <a:cubicBezTo>
                    <a:pt x="6641" y="2334"/>
                    <a:pt x="4455" y="1463"/>
                    <a:pt x="4455" y="1463"/>
                  </a:cubicBezTo>
                  <a:lnTo>
                    <a:pt x="5556" y="0"/>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8" name="Google Shape;68;p22"/>
            <p:cNvSpPr/>
            <p:nvPr/>
          </p:nvSpPr>
          <p:spPr>
            <a:xfrm>
              <a:off x="7652866" y="3598283"/>
              <a:ext cx="668705" cy="139322"/>
            </a:xfrm>
            <a:custGeom>
              <a:avLst/>
              <a:gdLst/>
              <a:ahLst/>
              <a:cxnLst/>
              <a:rect l="l" t="t" r="r" b="b"/>
              <a:pathLst>
                <a:path w="20514" h="4274" extrusionOk="0">
                  <a:moveTo>
                    <a:pt x="2137" y="0"/>
                  </a:moveTo>
                  <a:cubicBezTo>
                    <a:pt x="954" y="0"/>
                    <a:pt x="0" y="953"/>
                    <a:pt x="0" y="2137"/>
                  </a:cubicBezTo>
                  <a:cubicBezTo>
                    <a:pt x="0" y="3320"/>
                    <a:pt x="954" y="4274"/>
                    <a:pt x="2137" y="4274"/>
                  </a:cubicBezTo>
                  <a:lnTo>
                    <a:pt x="20513" y="4274"/>
                  </a:lnTo>
                  <a:lnTo>
                    <a:pt x="20513" y="0"/>
                  </a:lnTo>
                  <a:close/>
                </a:path>
              </a:pathLst>
            </a:custGeom>
            <a:solidFill>
              <a:srgbClr val="E0E0E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9" name="Google Shape;69;p22"/>
            <p:cNvSpPr/>
            <p:nvPr/>
          </p:nvSpPr>
          <p:spPr>
            <a:xfrm>
              <a:off x="8083642" y="3627751"/>
              <a:ext cx="237929" cy="80940"/>
            </a:xfrm>
            <a:custGeom>
              <a:avLst/>
              <a:gdLst/>
              <a:ahLst/>
              <a:cxnLst/>
              <a:rect l="l" t="t" r="r" b="b"/>
              <a:pathLst>
                <a:path w="7299" h="2483" extrusionOk="0">
                  <a:moveTo>
                    <a:pt x="559" y="0"/>
                  </a:moveTo>
                  <a:cubicBezTo>
                    <a:pt x="247" y="0"/>
                    <a:pt x="0" y="247"/>
                    <a:pt x="0" y="559"/>
                  </a:cubicBezTo>
                  <a:lnTo>
                    <a:pt x="0" y="1923"/>
                  </a:lnTo>
                  <a:cubicBezTo>
                    <a:pt x="0" y="2235"/>
                    <a:pt x="247" y="2482"/>
                    <a:pt x="559" y="2482"/>
                  </a:cubicBezTo>
                  <a:lnTo>
                    <a:pt x="7298" y="2482"/>
                  </a:lnTo>
                  <a:lnTo>
                    <a:pt x="7298" y="0"/>
                  </a:lnTo>
                  <a:close/>
                </a:path>
              </a:pathLst>
            </a:custGeom>
            <a:solidFill>
              <a:srgbClr val="FAFAFA"/>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0" name="Google Shape;70;p22"/>
            <p:cNvSpPr/>
            <p:nvPr/>
          </p:nvSpPr>
          <p:spPr>
            <a:xfrm>
              <a:off x="7652866" y="3464861"/>
              <a:ext cx="668705" cy="138800"/>
            </a:xfrm>
            <a:custGeom>
              <a:avLst/>
              <a:gdLst/>
              <a:ahLst/>
              <a:cxnLst/>
              <a:rect l="l" t="t" r="r" b="b"/>
              <a:pathLst>
                <a:path w="20514" h="4258" extrusionOk="0">
                  <a:moveTo>
                    <a:pt x="2137" y="0"/>
                  </a:moveTo>
                  <a:cubicBezTo>
                    <a:pt x="954" y="0"/>
                    <a:pt x="0" y="954"/>
                    <a:pt x="0" y="2137"/>
                  </a:cubicBezTo>
                  <a:cubicBezTo>
                    <a:pt x="0" y="3304"/>
                    <a:pt x="954" y="4257"/>
                    <a:pt x="2137" y="4257"/>
                  </a:cubicBezTo>
                  <a:lnTo>
                    <a:pt x="20513" y="4257"/>
                  </a:lnTo>
                  <a:lnTo>
                    <a:pt x="20513" y="0"/>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1" name="Google Shape;71;p22"/>
            <p:cNvSpPr/>
            <p:nvPr/>
          </p:nvSpPr>
          <p:spPr>
            <a:xfrm>
              <a:off x="8083642" y="3493775"/>
              <a:ext cx="237929" cy="80940"/>
            </a:xfrm>
            <a:custGeom>
              <a:avLst/>
              <a:gdLst/>
              <a:ahLst/>
              <a:cxnLst/>
              <a:rect l="l" t="t" r="r" b="b"/>
              <a:pathLst>
                <a:path w="7299" h="2483" extrusionOk="0">
                  <a:moveTo>
                    <a:pt x="559" y="1"/>
                  </a:moveTo>
                  <a:cubicBezTo>
                    <a:pt x="247" y="1"/>
                    <a:pt x="0" y="248"/>
                    <a:pt x="0" y="560"/>
                  </a:cubicBezTo>
                  <a:lnTo>
                    <a:pt x="0" y="1924"/>
                  </a:lnTo>
                  <a:cubicBezTo>
                    <a:pt x="0" y="2236"/>
                    <a:pt x="247" y="2483"/>
                    <a:pt x="559" y="2483"/>
                  </a:cubicBezTo>
                  <a:lnTo>
                    <a:pt x="7298" y="2483"/>
                  </a:lnTo>
                  <a:lnTo>
                    <a:pt x="7298" y="1"/>
                  </a:lnTo>
                  <a:close/>
                </a:path>
              </a:pathLst>
            </a:custGeom>
            <a:solidFill>
              <a:srgbClr val="E0E0E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72" name="Google Shape;72;p22"/>
          <p:cNvSpPr txBox="1"/>
          <p:nvPr>
            <p:ph type="title"/>
          </p:nvPr>
        </p:nvSpPr>
        <p:spPr>
          <a:xfrm>
            <a:off x="6588567" y="1815700"/>
            <a:ext cx="4482400" cy="534400"/>
          </a:xfrm>
          <a:prstGeom prst="rect">
            <a:avLst/>
          </a:prstGeom>
          <a:noFill/>
          <a:ln>
            <a:noFill/>
          </a:ln>
        </p:spPr>
        <p:txBody>
          <a:bodyPr spcFirstLastPara="1" wrap="square" lIns="91425" tIns="91425" rIns="91425" bIns="91425" anchor="t" anchorCtr="0">
            <a:noAutofit/>
          </a:bodyPr>
          <a:lstStyle>
            <a:lvl1pPr lvl="0" algn="l">
              <a:lnSpc>
                <a:spcPct val="90000"/>
              </a:lnSpc>
              <a:spcBef>
                <a:spcPts val="0"/>
              </a:spcBef>
              <a:spcAft>
                <a:spcPts val="0"/>
              </a:spcAft>
              <a:buClr>
                <a:schemeClr val="dk1"/>
              </a:buClr>
              <a:buSzPts val="2800"/>
              <a:buFont typeface="Calibri" panose="020F0502020204030204"/>
              <a:buNone/>
              <a:defRPr sz="3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3" name="Google Shape;73;p22"/>
          <p:cNvSpPr txBox="1"/>
          <p:nvPr>
            <p:ph type="subTitle" idx="1"/>
          </p:nvPr>
        </p:nvSpPr>
        <p:spPr>
          <a:xfrm>
            <a:off x="3429000" y="3250233"/>
            <a:ext cx="2667200" cy="521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35">
                <a:solidFill>
                  <a:schemeClr val="dk1"/>
                </a:solidFill>
                <a:latin typeface="Lilita One" panose="02000000000000000000"/>
                <a:ea typeface="Lilita One" panose="02000000000000000000"/>
                <a:cs typeface="Lilita One" panose="02000000000000000000"/>
                <a:sym typeface="Lilita One" panose="02000000000000000000"/>
              </a:defRPr>
            </a:lvl1pPr>
            <a:lvl2pPr lvl="1" algn="ctr">
              <a:lnSpc>
                <a:spcPct val="100000"/>
              </a:lnSpc>
              <a:spcBef>
                <a:spcPts val="0"/>
              </a:spcBef>
              <a:spcAft>
                <a:spcPts val="0"/>
              </a:spcAft>
              <a:buClr>
                <a:schemeClr val="dk1"/>
              </a:buClr>
              <a:buSzPts val="2100"/>
              <a:buNone/>
              <a:defRPr sz="2800"/>
            </a:lvl2pPr>
            <a:lvl3pPr lvl="2" algn="ctr">
              <a:lnSpc>
                <a:spcPct val="100000"/>
              </a:lnSpc>
              <a:spcBef>
                <a:spcPts val="0"/>
              </a:spcBef>
              <a:spcAft>
                <a:spcPts val="0"/>
              </a:spcAft>
              <a:buClr>
                <a:schemeClr val="dk1"/>
              </a:buClr>
              <a:buSzPts val="2100"/>
              <a:buNone/>
              <a:defRPr sz="2800"/>
            </a:lvl3pPr>
            <a:lvl4pPr lvl="3" algn="ctr">
              <a:lnSpc>
                <a:spcPct val="100000"/>
              </a:lnSpc>
              <a:spcBef>
                <a:spcPts val="0"/>
              </a:spcBef>
              <a:spcAft>
                <a:spcPts val="0"/>
              </a:spcAft>
              <a:buClr>
                <a:schemeClr val="dk1"/>
              </a:buClr>
              <a:buSzPts val="2100"/>
              <a:buNone/>
              <a:defRPr sz="2800"/>
            </a:lvl4pPr>
            <a:lvl5pPr lvl="4" algn="ctr">
              <a:lnSpc>
                <a:spcPct val="100000"/>
              </a:lnSpc>
              <a:spcBef>
                <a:spcPts val="0"/>
              </a:spcBef>
              <a:spcAft>
                <a:spcPts val="0"/>
              </a:spcAft>
              <a:buClr>
                <a:schemeClr val="dk1"/>
              </a:buClr>
              <a:buSzPts val="2100"/>
              <a:buNone/>
              <a:defRPr sz="2800"/>
            </a:lvl5pPr>
            <a:lvl6pPr lvl="5" algn="ctr">
              <a:lnSpc>
                <a:spcPct val="100000"/>
              </a:lnSpc>
              <a:spcBef>
                <a:spcPts val="0"/>
              </a:spcBef>
              <a:spcAft>
                <a:spcPts val="0"/>
              </a:spcAft>
              <a:buClr>
                <a:schemeClr val="dk1"/>
              </a:buClr>
              <a:buSzPts val="2100"/>
              <a:buNone/>
              <a:defRPr sz="2800"/>
            </a:lvl6pPr>
            <a:lvl7pPr lvl="6" algn="ctr">
              <a:lnSpc>
                <a:spcPct val="100000"/>
              </a:lnSpc>
              <a:spcBef>
                <a:spcPts val="0"/>
              </a:spcBef>
              <a:spcAft>
                <a:spcPts val="0"/>
              </a:spcAft>
              <a:buClr>
                <a:schemeClr val="dk1"/>
              </a:buClr>
              <a:buSzPts val="2100"/>
              <a:buNone/>
              <a:defRPr sz="2800"/>
            </a:lvl7pPr>
            <a:lvl8pPr lvl="7" algn="ctr">
              <a:lnSpc>
                <a:spcPct val="100000"/>
              </a:lnSpc>
              <a:spcBef>
                <a:spcPts val="0"/>
              </a:spcBef>
              <a:spcAft>
                <a:spcPts val="0"/>
              </a:spcAft>
              <a:buClr>
                <a:schemeClr val="dk1"/>
              </a:buClr>
              <a:buSzPts val="2100"/>
              <a:buNone/>
              <a:defRPr sz="2800"/>
            </a:lvl8pPr>
            <a:lvl9pPr lvl="8" algn="ctr">
              <a:lnSpc>
                <a:spcPct val="100000"/>
              </a:lnSpc>
              <a:spcBef>
                <a:spcPts val="0"/>
              </a:spcBef>
              <a:spcAft>
                <a:spcPts val="0"/>
              </a:spcAft>
              <a:buClr>
                <a:schemeClr val="dk1"/>
              </a:buClr>
              <a:buSzPts val="2100"/>
              <a:buNone/>
              <a:defRPr sz="2800"/>
            </a:lvl9pPr>
          </a:lstStyle>
          <a:p/>
        </p:txBody>
      </p:sp>
      <p:sp>
        <p:nvSpPr>
          <p:cNvPr id="74" name="Google Shape;74;p22"/>
          <p:cNvSpPr txBox="1"/>
          <p:nvPr>
            <p:ph type="subTitle" idx="2"/>
          </p:nvPr>
        </p:nvSpPr>
        <p:spPr>
          <a:xfrm>
            <a:off x="6588567" y="2604923"/>
            <a:ext cx="4471600" cy="15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1100"/>
              <a:buNone/>
              <a:defRPr sz="1600"/>
            </a:lvl1pPr>
            <a:lvl2pPr lvl="1" algn="l">
              <a:lnSpc>
                <a:spcPct val="100000"/>
              </a:lnSpc>
              <a:spcBef>
                <a:spcPts val="0"/>
              </a:spcBef>
              <a:spcAft>
                <a:spcPts val="0"/>
              </a:spcAft>
              <a:buClr>
                <a:schemeClr val="dk1"/>
              </a:buClr>
              <a:buSzPts val="1100"/>
              <a:buNone/>
              <a:defRPr/>
            </a:lvl2pPr>
            <a:lvl3pPr lvl="2" algn="l">
              <a:lnSpc>
                <a:spcPct val="100000"/>
              </a:lnSpc>
              <a:spcBef>
                <a:spcPts val="0"/>
              </a:spcBef>
              <a:spcAft>
                <a:spcPts val="0"/>
              </a:spcAft>
              <a:buClr>
                <a:schemeClr val="dk1"/>
              </a:buClr>
              <a:buSzPts val="1100"/>
              <a:buNone/>
              <a:defRPr/>
            </a:lvl3pPr>
            <a:lvl4pPr lvl="3" algn="l">
              <a:lnSpc>
                <a:spcPct val="100000"/>
              </a:lnSpc>
              <a:spcBef>
                <a:spcPts val="0"/>
              </a:spcBef>
              <a:spcAft>
                <a:spcPts val="0"/>
              </a:spcAft>
              <a:buClr>
                <a:schemeClr val="dk1"/>
              </a:buClr>
              <a:buSzPts val="1100"/>
              <a:buNone/>
              <a:defRPr/>
            </a:lvl4pPr>
            <a:lvl5pPr lvl="4" algn="l">
              <a:lnSpc>
                <a:spcPct val="100000"/>
              </a:lnSpc>
              <a:spcBef>
                <a:spcPts val="0"/>
              </a:spcBef>
              <a:spcAft>
                <a:spcPts val="0"/>
              </a:spcAft>
              <a:buClr>
                <a:schemeClr val="dk1"/>
              </a:buClr>
              <a:buSzPts val="1100"/>
              <a:buNone/>
              <a:defRPr/>
            </a:lvl5pPr>
            <a:lvl6pPr lvl="5" algn="l">
              <a:lnSpc>
                <a:spcPct val="100000"/>
              </a:lnSpc>
              <a:spcBef>
                <a:spcPts val="0"/>
              </a:spcBef>
              <a:spcAft>
                <a:spcPts val="0"/>
              </a:spcAft>
              <a:buClr>
                <a:schemeClr val="dk1"/>
              </a:buClr>
              <a:buSzPts val="1100"/>
              <a:buNone/>
              <a:defRPr/>
            </a:lvl6pPr>
            <a:lvl7pPr lvl="6" algn="l">
              <a:lnSpc>
                <a:spcPct val="100000"/>
              </a:lnSpc>
              <a:spcBef>
                <a:spcPts val="0"/>
              </a:spcBef>
              <a:spcAft>
                <a:spcPts val="0"/>
              </a:spcAft>
              <a:buClr>
                <a:schemeClr val="dk1"/>
              </a:buClr>
              <a:buSzPts val="1100"/>
              <a:buNone/>
              <a:defRPr/>
            </a:lvl7pPr>
            <a:lvl8pPr lvl="7" algn="l">
              <a:lnSpc>
                <a:spcPct val="100000"/>
              </a:lnSpc>
              <a:spcBef>
                <a:spcPts val="0"/>
              </a:spcBef>
              <a:spcAft>
                <a:spcPts val="0"/>
              </a:spcAft>
              <a:buClr>
                <a:schemeClr val="dk1"/>
              </a:buClr>
              <a:buSzPts val="1100"/>
              <a:buNone/>
              <a:defRPr/>
            </a:lvl8pPr>
            <a:lvl9pPr lvl="8" algn="l">
              <a:lnSpc>
                <a:spcPct val="100000"/>
              </a:lnSpc>
              <a:spcBef>
                <a:spcPts val="0"/>
              </a:spcBef>
              <a:spcAft>
                <a:spcPts val="0"/>
              </a:spcAft>
              <a:buClr>
                <a:schemeClr val="dk1"/>
              </a:buClr>
              <a:buSzPts val="11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4 ">
  <p:cSld name="Three columns 4 ">
    <p:spTree>
      <p:nvGrpSpPr>
        <p:cNvPr id="75" name="Shape 75"/>
        <p:cNvGrpSpPr/>
        <p:nvPr/>
      </p:nvGrpSpPr>
      <p:grpSpPr>
        <a:xfrm>
          <a:off x="0" y="0"/>
          <a:ext cx="0" cy="0"/>
          <a:chOff x="0" y="0"/>
          <a:chExt cx="0" cy="0"/>
        </a:xfrm>
      </p:grpSpPr>
      <p:grpSp>
        <p:nvGrpSpPr>
          <p:cNvPr id="76" name="Google Shape;76;p23"/>
          <p:cNvGrpSpPr/>
          <p:nvPr/>
        </p:nvGrpSpPr>
        <p:grpSpPr>
          <a:xfrm>
            <a:off x="9334045" y="454210"/>
            <a:ext cx="1608739" cy="2814673"/>
            <a:chOff x="4052859" y="1076757"/>
            <a:chExt cx="1206554" cy="2111005"/>
          </a:xfrm>
        </p:grpSpPr>
        <p:sp>
          <p:nvSpPr>
            <p:cNvPr id="77" name="Google Shape;77;p23"/>
            <p:cNvSpPr/>
            <p:nvPr/>
          </p:nvSpPr>
          <p:spPr>
            <a:xfrm>
              <a:off x="4052859" y="1583884"/>
              <a:ext cx="256015" cy="548408"/>
            </a:xfrm>
            <a:custGeom>
              <a:avLst/>
              <a:gdLst/>
              <a:ahLst/>
              <a:cxnLst/>
              <a:rect l="l" t="t" r="r" b="b"/>
              <a:pathLst>
                <a:path w="7988" h="17111" extrusionOk="0">
                  <a:moveTo>
                    <a:pt x="1" y="1"/>
                  </a:moveTo>
                  <a:lnTo>
                    <a:pt x="1" y="17110"/>
                  </a:lnTo>
                  <a:lnTo>
                    <a:pt x="7987" y="17110"/>
                  </a:lnTo>
                  <a:lnTo>
                    <a:pt x="7987"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8" name="Google Shape;78;p23"/>
            <p:cNvSpPr/>
            <p:nvPr/>
          </p:nvSpPr>
          <p:spPr>
            <a:xfrm>
              <a:off x="4319547" y="2170816"/>
              <a:ext cx="314923" cy="529626"/>
            </a:xfrm>
            <a:custGeom>
              <a:avLst/>
              <a:gdLst/>
              <a:ahLst/>
              <a:cxnLst/>
              <a:rect l="l" t="t" r="r" b="b"/>
              <a:pathLst>
                <a:path w="9826" h="16525" extrusionOk="0">
                  <a:moveTo>
                    <a:pt x="1" y="0"/>
                  </a:moveTo>
                  <a:lnTo>
                    <a:pt x="1" y="16525"/>
                  </a:lnTo>
                  <a:lnTo>
                    <a:pt x="9825" y="16525"/>
                  </a:lnTo>
                  <a:lnTo>
                    <a:pt x="9825" y="0"/>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79" name="Google Shape;79;p23"/>
            <p:cNvSpPr/>
            <p:nvPr/>
          </p:nvSpPr>
          <p:spPr>
            <a:xfrm>
              <a:off x="4672994" y="1076757"/>
              <a:ext cx="586419" cy="497512"/>
            </a:xfrm>
            <a:custGeom>
              <a:avLst/>
              <a:gdLst/>
              <a:ahLst/>
              <a:cxnLst/>
              <a:rect l="l" t="t" r="r" b="b"/>
              <a:pathLst>
                <a:path w="18297" h="15523" extrusionOk="0">
                  <a:moveTo>
                    <a:pt x="0" y="1"/>
                  </a:moveTo>
                  <a:lnTo>
                    <a:pt x="0" y="15523"/>
                  </a:lnTo>
                  <a:lnTo>
                    <a:pt x="9324" y="15523"/>
                  </a:lnTo>
                  <a:lnTo>
                    <a:pt x="9324" y="335"/>
                  </a:lnTo>
                  <a:lnTo>
                    <a:pt x="9658" y="335"/>
                  </a:lnTo>
                  <a:lnTo>
                    <a:pt x="9658" y="15523"/>
                  </a:lnTo>
                  <a:lnTo>
                    <a:pt x="18296" y="15523"/>
                  </a:lnTo>
                  <a:lnTo>
                    <a:pt x="18296"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80" name="Google Shape;80;p23"/>
            <p:cNvSpPr/>
            <p:nvPr/>
          </p:nvSpPr>
          <p:spPr>
            <a:xfrm>
              <a:off x="4052859" y="2170816"/>
              <a:ext cx="256015" cy="529626"/>
            </a:xfrm>
            <a:custGeom>
              <a:avLst/>
              <a:gdLst/>
              <a:ahLst/>
              <a:cxnLst/>
              <a:rect l="l" t="t" r="r" b="b"/>
              <a:pathLst>
                <a:path w="7988" h="16525" extrusionOk="0">
                  <a:moveTo>
                    <a:pt x="1" y="0"/>
                  </a:moveTo>
                  <a:lnTo>
                    <a:pt x="1" y="16525"/>
                  </a:lnTo>
                  <a:lnTo>
                    <a:pt x="7987" y="16525"/>
                  </a:lnTo>
                  <a:lnTo>
                    <a:pt x="7987" y="0"/>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81" name="Google Shape;81;p23"/>
            <p:cNvSpPr/>
            <p:nvPr/>
          </p:nvSpPr>
          <p:spPr>
            <a:xfrm>
              <a:off x="4982501" y="2170816"/>
              <a:ext cx="276912" cy="529626"/>
            </a:xfrm>
            <a:custGeom>
              <a:avLst/>
              <a:gdLst/>
              <a:ahLst/>
              <a:cxnLst/>
              <a:rect l="l" t="t" r="r" b="b"/>
              <a:pathLst>
                <a:path w="8640" h="16525" extrusionOk="0">
                  <a:moveTo>
                    <a:pt x="1" y="0"/>
                  </a:moveTo>
                  <a:lnTo>
                    <a:pt x="1" y="16525"/>
                  </a:lnTo>
                  <a:lnTo>
                    <a:pt x="8639" y="16525"/>
                  </a:lnTo>
                  <a:lnTo>
                    <a:pt x="8639" y="0"/>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82" name="Google Shape;82;p23"/>
            <p:cNvSpPr/>
            <p:nvPr/>
          </p:nvSpPr>
          <p:spPr>
            <a:xfrm>
              <a:off x="4319547" y="1583884"/>
              <a:ext cx="314923" cy="548408"/>
            </a:xfrm>
            <a:custGeom>
              <a:avLst/>
              <a:gdLst/>
              <a:ahLst/>
              <a:cxnLst/>
              <a:rect l="l" t="t" r="r" b="b"/>
              <a:pathLst>
                <a:path w="9826" h="17111" extrusionOk="0">
                  <a:moveTo>
                    <a:pt x="1" y="1"/>
                  </a:moveTo>
                  <a:lnTo>
                    <a:pt x="1" y="17110"/>
                  </a:lnTo>
                  <a:lnTo>
                    <a:pt x="9825" y="17110"/>
                  </a:lnTo>
                  <a:lnTo>
                    <a:pt x="9825"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83" name="Google Shape;83;p23"/>
            <p:cNvSpPr/>
            <p:nvPr/>
          </p:nvSpPr>
          <p:spPr>
            <a:xfrm>
              <a:off x="4982501" y="1583884"/>
              <a:ext cx="276912" cy="548408"/>
            </a:xfrm>
            <a:custGeom>
              <a:avLst/>
              <a:gdLst/>
              <a:ahLst/>
              <a:cxnLst/>
              <a:rect l="l" t="t" r="r" b="b"/>
              <a:pathLst>
                <a:path w="8640" h="17111" extrusionOk="0">
                  <a:moveTo>
                    <a:pt x="1" y="1"/>
                  </a:moveTo>
                  <a:lnTo>
                    <a:pt x="1" y="17110"/>
                  </a:lnTo>
                  <a:lnTo>
                    <a:pt x="8639" y="17110"/>
                  </a:lnTo>
                  <a:lnTo>
                    <a:pt x="8639"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84" name="Google Shape;84;p23"/>
            <p:cNvSpPr/>
            <p:nvPr/>
          </p:nvSpPr>
          <p:spPr>
            <a:xfrm>
              <a:off x="4052859" y="2710057"/>
              <a:ext cx="256015" cy="477705"/>
            </a:xfrm>
            <a:custGeom>
              <a:avLst/>
              <a:gdLst/>
              <a:ahLst/>
              <a:cxnLst/>
              <a:rect l="l" t="t" r="r" b="b"/>
              <a:pathLst>
                <a:path w="7988" h="14905" extrusionOk="0">
                  <a:moveTo>
                    <a:pt x="1" y="1"/>
                  </a:moveTo>
                  <a:lnTo>
                    <a:pt x="1" y="14905"/>
                  </a:lnTo>
                  <a:lnTo>
                    <a:pt x="7987" y="14905"/>
                  </a:lnTo>
                  <a:lnTo>
                    <a:pt x="7987"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85" name="Google Shape;85;p23"/>
            <p:cNvSpPr/>
            <p:nvPr/>
          </p:nvSpPr>
          <p:spPr>
            <a:xfrm>
              <a:off x="4052859" y="1076757"/>
              <a:ext cx="581611" cy="497512"/>
            </a:xfrm>
            <a:custGeom>
              <a:avLst/>
              <a:gdLst/>
              <a:ahLst/>
              <a:cxnLst/>
              <a:rect l="l" t="t" r="r" b="b"/>
              <a:pathLst>
                <a:path w="18147" h="15523" extrusionOk="0">
                  <a:moveTo>
                    <a:pt x="1" y="1"/>
                  </a:moveTo>
                  <a:lnTo>
                    <a:pt x="1" y="15523"/>
                  </a:lnTo>
                  <a:lnTo>
                    <a:pt x="7987" y="15523"/>
                  </a:lnTo>
                  <a:lnTo>
                    <a:pt x="7987" y="335"/>
                  </a:lnTo>
                  <a:lnTo>
                    <a:pt x="8322" y="335"/>
                  </a:lnTo>
                  <a:lnTo>
                    <a:pt x="8322" y="15523"/>
                  </a:lnTo>
                  <a:lnTo>
                    <a:pt x="18146" y="15523"/>
                  </a:lnTo>
                  <a:lnTo>
                    <a:pt x="18146"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86" name="Google Shape;86;p23"/>
            <p:cNvSpPr/>
            <p:nvPr/>
          </p:nvSpPr>
          <p:spPr>
            <a:xfrm>
              <a:off x="4319547" y="2710057"/>
              <a:ext cx="314923" cy="477705"/>
            </a:xfrm>
            <a:custGeom>
              <a:avLst/>
              <a:gdLst/>
              <a:ahLst/>
              <a:cxnLst/>
              <a:rect l="l" t="t" r="r" b="b"/>
              <a:pathLst>
                <a:path w="9826" h="14905" extrusionOk="0">
                  <a:moveTo>
                    <a:pt x="1" y="1"/>
                  </a:moveTo>
                  <a:lnTo>
                    <a:pt x="1" y="14905"/>
                  </a:lnTo>
                  <a:lnTo>
                    <a:pt x="9825" y="14905"/>
                  </a:lnTo>
                  <a:lnTo>
                    <a:pt x="9825"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87" name="Google Shape;87;p23"/>
            <p:cNvSpPr/>
            <p:nvPr/>
          </p:nvSpPr>
          <p:spPr>
            <a:xfrm>
              <a:off x="4982501" y="2710057"/>
              <a:ext cx="276912" cy="477705"/>
            </a:xfrm>
            <a:custGeom>
              <a:avLst/>
              <a:gdLst/>
              <a:ahLst/>
              <a:cxnLst/>
              <a:rect l="l" t="t" r="r" b="b"/>
              <a:pathLst>
                <a:path w="8640" h="14905" extrusionOk="0">
                  <a:moveTo>
                    <a:pt x="1" y="1"/>
                  </a:moveTo>
                  <a:lnTo>
                    <a:pt x="1" y="14905"/>
                  </a:lnTo>
                  <a:lnTo>
                    <a:pt x="8639" y="14905"/>
                  </a:lnTo>
                  <a:lnTo>
                    <a:pt x="8639"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88" name="Google Shape;88;p23"/>
            <p:cNvSpPr/>
            <p:nvPr/>
          </p:nvSpPr>
          <p:spPr>
            <a:xfrm>
              <a:off x="4672994" y="1583884"/>
              <a:ext cx="298834" cy="548408"/>
            </a:xfrm>
            <a:custGeom>
              <a:avLst/>
              <a:gdLst/>
              <a:ahLst/>
              <a:cxnLst/>
              <a:rect l="l" t="t" r="r" b="b"/>
              <a:pathLst>
                <a:path w="9324" h="17111" extrusionOk="0">
                  <a:moveTo>
                    <a:pt x="0" y="1"/>
                  </a:moveTo>
                  <a:lnTo>
                    <a:pt x="0" y="17110"/>
                  </a:lnTo>
                  <a:lnTo>
                    <a:pt x="9324" y="17110"/>
                  </a:lnTo>
                  <a:lnTo>
                    <a:pt x="9324"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89" name="Google Shape;89;p23"/>
            <p:cNvSpPr/>
            <p:nvPr/>
          </p:nvSpPr>
          <p:spPr>
            <a:xfrm>
              <a:off x="4672994" y="2710057"/>
              <a:ext cx="298834" cy="477705"/>
            </a:xfrm>
            <a:custGeom>
              <a:avLst/>
              <a:gdLst/>
              <a:ahLst/>
              <a:cxnLst/>
              <a:rect l="l" t="t" r="r" b="b"/>
              <a:pathLst>
                <a:path w="9324" h="14905" extrusionOk="0">
                  <a:moveTo>
                    <a:pt x="0" y="1"/>
                  </a:moveTo>
                  <a:lnTo>
                    <a:pt x="0" y="14905"/>
                  </a:lnTo>
                  <a:lnTo>
                    <a:pt x="9324" y="14905"/>
                  </a:lnTo>
                  <a:lnTo>
                    <a:pt x="9324"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0" name="Google Shape;90;p23"/>
            <p:cNvSpPr/>
            <p:nvPr/>
          </p:nvSpPr>
          <p:spPr>
            <a:xfrm>
              <a:off x="4672994" y="2170816"/>
              <a:ext cx="298834" cy="529626"/>
            </a:xfrm>
            <a:custGeom>
              <a:avLst/>
              <a:gdLst/>
              <a:ahLst/>
              <a:cxnLst/>
              <a:rect l="l" t="t" r="r" b="b"/>
              <a:pathLst>
                <a:path w="9324" h="16525" extrusionOk="0">
                  <a:moveTo>
                    <a:pt x="0" y="0"/>
                  </a:moveTo>
                  <a:lnTo>
                    <a:pt x="0" y="16525"/>
                  </a:lnTo>
                  <a:lnTo>
                    <a:pt x="9324" y="16525"/>
                  </a:lnTo>
                  <a:lnTo>
                    <a:pt x="9324" y="0"/>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91" name="Google Shape;91;p23"/>
          <p:cNvGrpSpPr/>
          <p:nvPr/>
        </p:nvGrpSpPr>
        <p:grpSpPr>
          <a:xfrm>
            <a:off x="1249212" y="454210"/>
            <a:ext cx="1608739" cy="2814673"/>
            <a:chOff x="4052859" y="1076757"/>
            <a:chExt cx="1206554" cy="2111005"/>
          </a:xfrm>
        </p:grpSpPr>
        <p:sp>
          <p:nvSpPr>
            <p:cNvPr id="92" name="Google Shape;92;p23"/>
            <p:cNvSpPr/>
            <p:nvPr/>
          </p:nvSpPr>
          <p:spPr>
            <a:xfrm>
              <a:off x="4052859" y="1583884"/>
              <a:ext cx="256015" cy="548408"/>
            </a:xfrm>
            <a:custGeom>
              <a:avLst/>
              <a:gdLst/>
              <a:ahLst/>
              <a:cxnLst/>
              <a:rect l="l" t="t" r="r" b="b"/>
              <a:pathLst>
                <a:path w="7988" h="17111" extrusionOk="0">
                  <a:moveTo>
                    <a:pt x="1" y="1"/>
                  </a:moveTo>
                  <a:lnTo>
                    <a:pt x="1" y="17110"/>
                  </a:lnTo>
                  <a:lnTo>
                    <a:pt x="7987" y="17110"/>
                  </a:lnTo>
                  <a:lnTo>
                    <a:pt x="7987"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3" name="Google Shape;93;p23"/>
            <p:cNvSpPr/>
            <p:nvPr/>
          </p:nvSpPr>
          <p:spPr>
            <a:xfrm>
              <a:off x="4319547" y="2170816"/>
              <a:ext cx="314923" cy="529626"/>
            </a:xfrm>
            <a:custGeom>
              <a:avLst/>
              <a:gdLst/>
              <a:ahLst/>
              <a:cxnLst/>
              <a:rect l="l" t="t" r="r" b="b"/>
              <a:pathLst>
                <a:path w="9826" h="16525" extrusionOk="0">
                  <a:moveTo>
                    <a:pt x="1" y="0"/>
                  </a:moveTo>
                  <a:lnTo>
                    <a:pt x="1" y="16525"/>
                  </a:lnTo>
                  <a:lnTo>
                    <a:pt x="9825" y="16525"/>
                  </a:lnTo>
                  <a:lnTo>
                    <a:pt x="9825" y="0"/>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4" name="Google Shape;94;p23"/>
            <p:cNvSpPr/>
            <p:nvPr/>
          </p:nvSpPr>
          <p:spPr>
            <a:xfrm>
              <a:off x="4672994" y="1076757"/>
              <a:ext cx="586419" cy="497512"/>
            </a:xfrm>
            <a:custGeom>
              <a:avLst/>
              <a:gdLst/>
              <a:ahLst/>
              <a:cxnLst/>
              <a:rect l="l" t="t" r="r" b="b"/>
              <a:pathLst>
                <a:path w="18297" h="15523" extrusionOk="0">
                  <a:moveTo>
                    <a:pt x="0" y="1"/>
                  </a:moveTo>
                  <a:lnTo>
                    <a:pt x="0" y="15523"/>
                  </a:lnTo>
                  <a:lnTo>
                    <a:pt x="9324" y="15523"/>
                  </a:lnTo>
                  <a:lnTo>
                    <a:pt x="9324" y="335"/>
                  </a:lnTo>
                  <a:lnTo>
                    <a:pt x="9658" y="335"/>
                  </a:lnTo>
                  <a:lnTo>
                    <a:pt x="9658" y="15523"/>
                  </a:lnTo>
                  <a:lnTo>
                    <a:pt x="18296" y="15523"/>
                  </a:lnTo>
                  <a:lnTo>
                    <a:pt x="18296"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5" name="Google Shape;95;p23"/>
            <p:cNvSpPr/>
            <p:nvPr/>
          </p:nvSpPr>
          <p:spPr>
            <a:xfrm>
              <a:off x="4052859" y="2170816"/>
              <a:ext cx="256015" cy="529626"/>
            </a:xfrm>
            <a:custGeom>
              <a:avLst/>
              <a:gdLst/>
              <a:ahLst/>
              <a:cxnLst/>
              <a:rect l="l" t="t" r="r" b="b"/>
              <a:pathLst>
                <a:path w="7988" h="16525" extrusionOk="0">
                  <a:moveTo>
                    <a:pt x="1" y="0"/>
                  </a:moveTo>
                  <a:lnTo>
                    <a:pt x="1" y="16525"/>
                  </a:lnTo>
                  <a:lnTo>
                    <a:pt x="7987" y="16525"/>
                  </a:lnTo>
                  <a:lnTo>
                    <a:pt x="7987" y="0"/>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6" name="Google Shape;96;p23"/>
            <p:cNvSpPr/>
            <p:nvPr/>
          </p:nvSpPr>
          <p:spPr>
            <a:xfrm>
              <a:off x="4982501" y="2170816"/>
              <a:ext cx="276912" cy="529626"/>
            </a:xfrm>
            <a:custGeom>
              <a:avLst/>
              <a:gdLst/>
              <a:ahLst/>
              <a:cxnLst/>
              <a:rect l="l" t="t" r="r" b="b"/>
              <a:pathLst>
                <a:path w="8640" h="16525" extrusionOk="0">
                  <a:moveTo>
                    <a:pt x="1" y="0"/>
                  </a:moveTo>
                  <a:lnTo>
                    <a:pt x="1" y="16525"/>
                  </a:lnTo>
                  <a:lnTo>
                    <a:pt x="8639" y="16525"/>
                  </a:lnTo>
                  <a:lnTo>
                    <a:pt x="8639" y="0"/>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7" name="Google Shape;97;p23"/>
            <p:cNvSpPr/>
            <p:nvPr/>
          </p:nvSpPr>
          <p:spPr>
            <a:xfrm>
              <a:off x="4319547" y="1583884"/>
              <a:ext cx="314923" cy="548408"/>
            </a:xfrm>
            <a:custGeom>
              <a:avLst/>
              <a:gdLst/>
              <a:ahLst/>
              <a:cxnLst/>
              <a:rect l="l" t="t" r="r" b="b"/>
              <a:pathLst>
                <a:path w="9826" h="17111" extrusionOk="0">
                  <a:moveTo>
                    <a:pt x="1" y="1"/>
                  </a:moveTo>
                  <a:lnTo>
                    <a:pt x="1" y="17110"/>
                  </a:lnTo>
                  <a:lnTo>
                    <a:pt x="9825" y="17110"/>
                  </a:lnTo>
                  <a:lnTo>
                    <a:pt x="9825"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8" name="Google Shape;98;p23"/>
            <p:cNvSpPr/>
            <p:nvPr/>
          </p:nvSpPr>
          <p:spPr>
            <a:xfrm>
              <a:off x="4982501" y="1583884"/>
              <a:ext cx="276912" cy="548408"/>
            </a:xfrm>
            <a:custGeom>
              <a:avLst/>
              <a:gdLst/>
              <a:ahLst/>
              <a:cxnLst/>
              <a:rect l="l" t="t" r="r" b="b"/>
              <a:pathLst>
                <a:path w="8640" h="17111" extrusionOk="0">
                  <a:moveTo>
                    <a:pt x="1" y="1"/>
                  </a:moveTo>
                  <a:lnTo>
                    <a:pt x="1" y="17110"/>
                  </a:lnTo>
                  <a:lnTo>
                    <a:pt x="8639" y="17110"/>
                  </a:lnTo>
                  <a:lnTo>
                    <a:pt x="8639"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99" name="Google Shape;99;p23"/>
            <p:cNvSpPr/>
            <p:nvPr/>
          </p:nvSpPr>
          <p:spPr>
            <a:xfrm>
              <a:off x="4052859" y="2710057"/>
              <a:ext cx="256015" cy="477705"/>
            </a:xfrm>
            <a:custGeom>
              <a:avLst/>
              <a:gdLst/>
              <a:ahLst/>
              <a:cxnLst/>
              <a:rect l="l" t="t" r="r" b="b"/>
              <a:pathLst>
                <a:path w="7988" h="14905" extrusionOk="0">
                  <a:moveTo>
                    <a:pt x="1" y="1"/>
                  </a:moveTo>
                  <a:lnTo>
                    <a:pt x="1" y="14905"/>
                  </a:lnTo>
                  <a:lnTo>
                    <a:pt x="7987" y="14905"/>
                  </a:lnTo>
                  <a:lnTo>
                    <a:pt x="7987"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0" name="Google Shape;100;p23"/>
            <p:cNvSpPr/>
            <p:nvPr/>
          </p:nvSpPr>
          <p:spPr>
            <a:xfrm>
              <a:off x="4052859" y="1076757"/>
              <a:ext cx="581611" cy="497512"/>
            </a:xfrm>
            <a:custGeom>
              <a:avLst/>
              <a:gdLst/>
              <a:ahLst/>
              <a:cxnLst/>
              <a:rect l="l" t="t" r="r" b="b"/>
              <a:pathLst>
                <a:path w="18147" h="15523" extrusionOk="0">
                  <a:moveTo>
                    <a:pt x="1" y="1"/>
                  </a:moveTo>
                  <a:lnTo>
                    <a:pt x="1" y="15523"/>
                  </a:lnTo>
                  <a:lnTo>
                    <a:pt x="7987" y="15523"/>
                  </a:lnTo>
                  <a:lnTo>
                    <a:pt x="7987" y="335"/>
                  </a:lnTo>
                  <a:lnTo>
                    <a:pt x="8322" y="335"/>
                  </a:lnTo>
                  <a:lnTo>
                    <a:pt x="8322" y="15523"/>
                  </a:lnTo>
                  <a:lnTo>
                    <a:pt x="18146" y="15523"/>
                  </a:lnTo>
                  <a:lnTo>
                    <a:pt x="18146"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1" name="Google Shape;101;p23"/>
            <p:cNvSpPr/>
            <p:nvPr/>
          </p:nvSpPr>
          <p:spPr>
            <a:xfrm>
              <a:off x="4319547" y="2710057"/>
              <a:ext cx="314923" cy="477705"/>
            </a:xfrm>
            <a:custGeom>
              <a:avLst/>
              <a:gdLst/>
              <a:ahLst/>
              <a:cxnLst/>
              <a:rect l="l" t="t" r="r" b="b"/>
              <a:pathLst>
                <a:path w="9826" h="14905" extrusionOk="0">
                  <a:moveTo>
                    <a:pt x="1" y="1"/>
                  </a:moveTo>
                  <a:lnTo>
                    <a:pt x="1" y="14905"/>
                  </a:lnTo>
                  <a:lnTo>
                    <a:pt x="9825" y="14905"/>
                  </a:lnTo>
                  <a:lnTo>
                    <a:pt x="9825"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2" name="Google Shape;102;p23"/>
            <p:cNvSpPr/>
            <p:nvPr/>
          </p:nvSpPr>
          <p:spPr>
            <a:xfrm>
              <a:off x="4982501" y="2710057"/>
              <a:ext cx="276912" cy="477705"/>
            </a:xfrm>
            <a:custGeom>
              <a:avLst/>
              <a:gdLst/>
              <a:ahLst/>
              <a:cxnLst/>
              <a:rect l="l" t="t" r="r" b="b"/>
              <a:pathLst>
                <a:path w="8640" h="14905" extrusionOk="0">
                  <a:moveTo>
                    <a:pt x="1" y="1"/>
                  </a:moveTo>
                  <a:lnTo>
                    <a:pt x="1" y="14905"/>
                  </a:lnTo>
                  <a:lnTo>
                    <a:pt x="8639" y="14905"/>
                  </a:lnTo>
                  <a:lnTo>
                    <a:pt x="8639"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3" name="Google Shape;103;p23"/>
            <p:cNvSpPr/>
            <p:nvPr/>
          </p:nvSpPr>
          <p:spPr>
            <a:xfrm>
              <a:off x="4672994" y="1583884"/>
              <a:ext cx="298834" cy="548408"/>
            </a:xfrm>
            <a:custGeom>
              <a:avLst/>
              <a:gdLst/>
              <a:ahLst/>
              <a:cxnLst/>
              <a:rect l="l" t="t" r="r" b="b"/>
              <a:pathLst>
                <a:path w="9324" h="17111" extrusionOk="0">
                  <a:moveTo>
                    <a:pt x="0" y="1"/>
                  </a:moveTo>
                  <a:lnTo>
                    <a:pt x="0" y="17110"/>
                  </a:lnTo>
                  <a:lnTo>
                    <a:pt x="9324" y="17110"/>
                  </a:lnTo>
                  <a:lnTo>
                    <a:pt x="9324"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4" name="Google Shape;104;p23"/>
            <p:cNvSpPr/>
            <p:nvPr/>
          </p:nvSpPr>
          <p:spPr>
            <a:xfrm>
              <a:off x="4672994" y="2710057"/>
              <a:ext cx="298834" cy="477705"/>
            </a:xfrm>
            <a:custGeom>
              <a:avLst/>
              <a:gdLst/>
              <a:ahLst/>
              <a:cxnLst/>
              <a:rect l="l" t="t" r="r" b="b"/>
              <a:pathLst>
                <a:path w="9324" h="14905" extrusionOk="0">
                  <a:moveTo>
                    <a:pt x="0" y="1"/>
                  </a:moveTo>
                  <a:lnTo>
                    <a:pt x="0" y="14905"/>
                  </a:lnTo>
                  <a:lnTo>
                    <a:pt x="9324" y="14905"/>
                  </a:lnTo>
                  <a:lnTo>
                    <a:pt x="9324" y="1"/>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5" name="Google Shape;105;p23"/>
            <p:cNvSpPr/>
            <p:nvPr/>
          </p:nvSpPr>
          <p:spPr>
            <a:xfrm>
              <a:off x="4672994" y="2170816"/>
              <a:ext cx="298834" cy="529626"/>
            </a:xfrm>
            <a:custGeom>
              <a:avLst/>
              <a:gdLst/>
              <a:ahLst/>
              <a:cxnLst/>
              <a:rect l="l" t="t" r="r" b="b"/>
              <a:pathLst>
                <a:path w="9324" h="16525" extrusionOk="0">
                  <a:moveTo>
                    <a:pt x="0" y="0"/>
                  </a:moveTo>
                  <a:lnTo>
                    <a:pt x="0" y="16525"/>
                  </a:lnTo>
                  <a:lnTo>
                    <a:pt x="9324" y="16525"/>
                  </a:lnTo>
                  <a:lnTo>
                    <a:pt x="9324" y="0"/>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106" name="Google Shape;106;p23"/>
          <p:cNvSpPr/>
          <p:nvPr/>
        </p:nvSpPr>
        <p:spPr>
          <a:xfrm>
            <a:off x="-974" y="6230268"/>
            <a:ext cx="12191777" cy="634077"/>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121900" tIns="121900" rIns="121900" bIns="121900" anchor="ctr" anchorCtr="0">
            <a:noAutofit/>
          </a:bodyPr>
          <a:lstStyle/>
          <a:p>
            <a:pPr marL="0" marR="0" lvl="0" indent="0" algn="l" rtl="0">
              <a:spcBef>
                <a:spcPts val="0"/>
              </a:spcBef>
              <a:spcAft>
                <a:spcPts val="0"/>
              </a:spcAft>
              <a:buClr>
                <a:schemeClr val="dk1"/>
              </a:buClr>
              <a:buSzPts val="2400"/>
              <a:buFont typeface="Calibri" panose="020F0502020204030204"/>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07" name="Google Shape;107;p23"/>
          <p:cNvSpPr txBox="1"/>
          <p:nvPr>
            <p:ph type="title"/>
          </p:nvPr>
        </p:nvSpPr>
        <p:spPr>
          <a:xfrm>
            <a:off x="960000" y="2508347"/>
            <a:ext cx="10272000" cy="427200"/>
          </a:xfrm>
          <a:prstGeom prst="rect">
            <a:avLst/>
          </a:prstGeom>
          <a:noFill/>
          <a:ln>
            <a:noFill/>
          </a:ln>
        </p:spPr>
        <p:txBody>
          <a:bodyPr spcFirstLastPara="1" wrap="square" lIns="91425" tIns="91425" rIns="91425" bIns="91425" anchor="ctr" anchorCtr="0">
            <a:noAutofit/>
          </a:bodyPr>
          <a:lstStyle>
            <a:lvl1pPr lvl="0" algn="ctr">
              <a:lnSpc>
                <a:spcPct val="90000"/>
              </a:lnSpc>
              <a:spcBef>
                <a:spcPts val="0"/>
              </a:spcBef>
              <a:spcAft>
                <a:spcPts val="0"/>
              </a:spcAft>
              <a:buClr>
                <a:schemeClr val="dk1"/>
              </a:buClr>
              <a:buSzPts val="2800"/>
              <a:buFont typeface="Calibri" panose="020F0502020204030204"/>
              <a:buNone/>
              <a:defRPr sz="36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108" name="Google Shape;108;p23"/>
          <p:cNvSpPr txBox="1"/>
          <p:nvPr>
            <p:ph type="subTitle" idx="1"/>
          </p:nvPr>
        </p:nvSpPr>
        <p:spPr>
          <a:xfrm>
            <a:off x="1872533" y="4777600"/>
            <a:ext cx="2260800" cy="427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35">
                <a:solidFill>
                  <a:schemeClr val="dk1"/>
                </a:solidFill>
                <a:latin typeface="Lilita One" panose="02000000000000000000"/>
                <a:ea typeface="Lilita One" panose="02000000000000000000"/>
                <a:cs typeface="Lilita One" panose="02000000000000000000"/>
                <a:sym typeface="Lilita One" panose="02000000000000000000"/>
              </a:defRPr>
            </a:lvl1pPr>
            <a:lvl2pPr lvl="1" algn="ctr">
              <a:lnSpc>
                <a:spcPct val="100000"/>
              </a:lnSpc>
              <a:spcBef>
                <a:spcPts val="0"/>
              </a:spcBef>
              <a:spcAft>
                <a:spcPts val="0"/>
              </a:spcAft>
              <a:buClr>
                <a:schemeClr val="dk1"/>
              </a:buClr>
              <a:buSzPts val="2100"/>
              <a:buNone/>
              <a:defRPr sz="2800"/>
            </a:lvl2pPr>
            <a:lvl3pPr lvl="2" algn="ctr">
              <a:lnSpc>
                <a:spcPct val="100000"/>
              </a:lnSpc>
              <a:spcBef>
                <a:spcPts val="0"/>
              </a:spcBef>
              <a:spcAft>
                <a:spcPts val="0"/>
              </a:spcAft>
              <a:buClr>
                <a:schemeClr val="dk1"/>
              </a:buClr>
              <a:buSzPts val="2100"/>
              <a:buNone/>
              <a:defRPr sz="2800"/>
            </a:lvl3pPr>
            <a:lvl4pPr lvl="3" algn="ctr">
              <a:lnSpc>
                <a:spcPct val="100000"/>
              </a:lnSpc>
              <a:spcBef>
                <a:spcPts val="0"/>
              </a:spcBef>
              <a:spcAft>
                <a:spcPts val="0"/>
              </a:spcAft>
              <a:buClr>
                <a:schemeClr val="dk1"/>
              </a:buClr>
              <a:buSzPts val="2100"/>
              <a:buNone/>
              <a:defRPr sz="2800"/>
            </a:lvl4pPr>
            <a:lvl5pPr lvl="4" algn="ctr">
              <a:lnSpc>
                <a:spcPct val="100000"/>
              </a:lnSpc>
              <a:spcBef>
                <a:spcPts val="0"/>
              </a:spcBef>
              <a:spcAft>
                <a:spcPts val="0"/>
              </a:spcAft>
              <a:buClr>
                <a:schemeClr val="dk1"/>
              </a:buClr>
              <a:buSzPts val="2100"/>
              <a:buNone/>
              <a:defRPr sz="2800"/>
            </a:lvl5pPr>
            <a:lvl6pPr lvl="5" algn="ctr">
              <a:lnSpc>
                <a:spcPct val="100000"/>
              </a:lnSpc>
              <a:spcBef>
                <a:spcPts val="0"/>
              </a:spcBef>
              <a:spcAft>
                <a:spcPts val="0"/>
              </a:spcAft>
              <a:buClr>
                <a:schemeClr val="dk1"/>
              </a:buClr>
              <a:buSzPts val="2100"/>
              <a:buNone/>
              <a:defRPr sz="2800"/>
            </a:lvl6pPr>
            <a:lvl7pPr lvl="6" algn="ctr">
              <a:lnSpc>
                <a:spcPct val="100000"/>
              </a:lnSpc>
              <a:spcBef>
                <a:spcPts val="0"/>
              </a:spcBef>
              <a:spcAft>
                <a:spcPts val="0"/>
              </a:spcAft>
              <a:buClr>
                <a:schemeClr val="dk1"/>
              </a:buClr>
              <a:buSzPts val="2100"/>
              <a:buNone/>
              <a:defRPr sz="2800"/>
            </a:lvl7pPr>
            <a:lvl8pPr lvl="7" algn="ctr">
              <a:lnSpc>
                <a:spcPct val="100000"/>
              </a:lnSpc>
              <a:spcBef>
                <a:spcPts val="0"/>
              </a:spcBef>
              <a:spcAft>
                <a:spcPts val="0"/>
              </a:spcAft>
              <a:buClr>
                <a:schemeClr val="dk1"/>
              </a:buClr>
              <a:buSzPts val="2100"/>
              <a:buNone/>
              <a:defRPr sz="2800"/>
            </a:lvl8pPr>
            <a:lvl9pPr lvl="8" algn="ctr">
              <a:lnSpc>
                <a:spcPct val="100000"/>
              </a:lnSpc>
              <a:spcBef>
                <a:spcPts val="0"/>
              </a:spcBef>
              <a:spcAft>
                <a:spcPts val="0"/>
              </a:spcAft>
              <a:buClr>
                <a:schemeClr val="dk1"/>
              </a:buClr>
              <a:buSzPts val="2100"/>
              <a:buNone/>
              <a:defRPr sz="2800"/>
            </a:lvl9pPr>
          </a:lstStyle>
          <a:p/>
        </p:txBody>
      </p:sp>
      <p:sp>
        <p:nvSpPr>
          <p:cNvPr id="109" name="Google Shape;109;p23"/>
          <p:cNvSpPr txBox="1"/>
          <p:nvPr>
            <p:ph type="subTitle" idx="2"/>
          </p:nvPr>
        </p:nvSpPr>
        <p:spPr>
          <a:xfrm>
            <a:off x="1872533" y="5204800"/>
            <a:ext cx="2260800" cy="929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100"/>
              <a:buNone/>
              <a:defRPr/>
            </a:lvl1pPr>
            <a:lvl2pPr lvl="1" algn="ctr">
              <a:lnSpc>
                <a:spcPct val="100000"/>
              </a:lnSpc>
              <a:spcBef>
                <a:spcPts val="0"/>
              </a:spcBef>
              <a:spcAft>
                <a:spcPts val="0"/>
              </a:spcAft>
              <a:buClr>
                <a:schemeClr val="dk1"/>
              </a:buClr>
              <a:buSzPts val="1100"/>
              <a:buNone/>
              <a:defRPr/>
            </a:lvl2pPr>
            <a:lvl3pPr lvl="2" algn="ctr">
              <a:lnSpc>
                <a:spcPct val="100000"/>
              </a:lnSpc>
              <a:spcBef>
                <a:spcPts val="0"/>
              </a:spcBef>
              <a:spcAft>
                <a:spcPts val="0"/>
              </a:spcAft>
              <a:buClr>
                <a:schemeClr val="dk1"/>
              </a:buClr>
              <a:buSzPts val="1100"/>
              <a:buNone/>
              <a:defRPr/>
            </a:lvl3pPr>
            <a:lvl4pPr lvl="3" algn="ctr">
              <a:lnSpc>
                <a:spcPct val="100000"/>
              </a:lnSpc>
              <a:spcBef>
                <a:spcPts val="0"/>
              </a:spcBef>
              <a:spcAft>
                <a:spcPts val="0"/>
              </a:spcAft>
              <a:buClr>
                <a:schemeClr val="dk1"/>
              </a:buClr>
              <a:buSzPts val="1100"/>
              <a:buNone/>
              <a:defRPr/>
            </a:lvl4pPr>
            <a:lvl5pPr lvl="4" algn="ctr">
              <a:lnSpc>
                <a:spcPct val="100000"/>
              </a:lnSpc>
              <a:spcBef>
                <a:spcPts val="0"/>
              </a:spcBef>
              <a:spcAft>
                <a:spcPts val="0"/>
              </a:spcAft>
              <a:buClr>
                <a:schemeClr val="dk1"/>
              </a:buClr>
              <a:buSzPts val="1100"/>
              <a:buNone/>
              <a:defRPr/>
            </a:lvl5pPr>
            <a:lvl6pPr lvl="5" algn="ctr">
              <a:lnSpc>
                <a:spcPct val="100000"/>
              </a:lnSpc>
              <a:spcBef>
                <a:spcPts val="0"/>
              </a:spcBef>
              <a:spcAft>
                <a:spcPts val="0"/>
              </a:spcAft>
              <a:buClr>
                <a:schemeClr val="dk1"/>
              </a:buClr>
              <a:buSzPts val="1100"/>
              <a:buNone/>
              <a:defRPr/>
            </a:lvl6pPr>
            <a:lvl7pPr lvl="6" algn="ctr">
              <a:lnSpc>
                <a:spcPct val="100000"/>
              </a:lnSpc>
              <a:spcBef>
                <a:spcPts val="0"/>
              </a:spcBef>
              <a:spcAft>
                <a:spcPts val="0"/>
              </a:spcAft>
              <a:buClr>
                <a:schemeClr val="dk1"/>
              </a:buClr>
              <a:buSzPts val="1100"/>
              <a:buNone/>
              <a:defRPr/>
            </a:lvl7pPr>
            <a:lvl8pPr lvl="7" algn="ctr">
              <a:lnSpc>
                <a:spcPct val="100000"/>
              </a:lnSpc>
              <a:spcBef>
                <a:spcPts val="0"/>
              </a:spcBef>
              <a:spcAft>
                <a:spcPts val="0"/>
              </a:spcAft>
              <a:buClr>
                <a:schemeClr val="dk1"/>
              </a:buClr>
              <a:buSzPts val="1100"/>
              <a:buNone/>
              <a:defRPr/>
            </a:lvl8pPr>
            <a:lvl9pPr lvl="8" algn="ctr">
              <a:lnSpc>
                <a:spcPct val="100000"/>
              </a:lnSpc>
              <a:spcBef>
                <a:spcPts val="0"/>
              </a:spcBef>
              <a:spcAft>
                <a:spcPts val="0"/>
              </a:spcAft>
              <a:buClr>
                <a:schemeClr val="dk1"/>
              </a:buClr>
              <a:buSzPts val="1100"/>
              <a:buNone/>
              <a:defRPr/>
            </a:lvl9pPr>
          </a:lstStyle>
          <a:p/>
        </p:txBody>
      </p:sp>
      <p:sp>
        <p:nvSpPr>
          <p:cNvPr id="110" name="Google Shape;110;p23"/>
          <p:cNvSpPr txBox="1"/>
          <p:nvPr>
            <p:ph type="subTitle" idx="3"/>
          </p:nvPr>
        </p:nvSpPr>
        <p:spPr>
          <a:xfrm>
            <a:off x="4965600" y="4777600"/>
            <a:ext cx="2260800" cy="427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35">
                <a:solidFill>
                  <a:schemeClr val="dk1"/>
                </a:solidFill>
                <a:latin typeface="Lilita One" panose="02000000000000000000"/>
                <a:ea typeface="Lilita One" panose="02000000000000000000"/>
                <a:cs typeface="Lilita One" panose="02000000000000000000"/>
                <a:sym typeface="Lilita One" panose="02000000000000000000"/>
              </a:defRPr>
            </a:lvl1pPr>
            <a:lvl2pPr lvl="1" algn="ctr">
              <a:lnSpc>
                <a:spcPct val="100000"/>
              </a:lnSpc>
              <a:spcBef>
                <a:spcPts val="0"/>
              </a:spcBef>
              <a:spcAft>
                <a:spcPts val="0"/>
              </a:spcAft>
              <a:buClr>
                <a:schemeClr val="dk1"/>
              </a:buClr>
              <a:buSzPts val="2100"/>
              <a:buNone/>
              <a:defRPr sz="2800"/>
            </a:lvl2pPr>
            <a:lvl3pPr lvl="2" algn="ctr">
              <a:lnSpc>
                <a:spcPct val="100000"/>
              </a:lnSpc>
              <a:spcBef>
                <a:spcPts val="0"/>
              </a:spcBef>
              <a:spcAft>
                <a:spcPts val="0"/>
              </a:spcAft>
              <a:buClr>
                <a:schemeClr val="dk1"/>
              </a:buClr>
              <a:buSzPts val="2100"/>
              <a:buNone/>
              <a:defRPr sz="2800"/>
            </a:lvl3pPr>
            <a:lvl4pPr lvl="3" algn="ctr">
              <a:lnSpc>
                <a:spcPct val="100000"/>
              </a:lnSpc>
              <a:spcBef>
                <a:spcPts val="0"/>
              </a:spcBef>
              <a:spcAft>
                <a:spcPts val="0"/>
              </a:spcAft>
              <a:buClr>
                <a:schemeClr val="dk1"/>
              </a:buClr>
              <a:buSzPts val="2100"/>
              <a:buNone/>
              <a:defRPr sz="2800"/>
            </a:lvl4pPr>
            <a:lvl5pPr lvl="4" algn="ctr">
              <a:lnSpc>
                <a:spcPct val="100000"/>
              </a:lnSpc>
              <a:spcBef>
                <a:spcPts val="0"/>
              </a:spcBef>
              <a:spcAft>
                <a:spcPts val="0"/>
              </a:spcAft>
              <a:buClr>
                <a:schemeClr val="dk1"/>
              </a:buClr>
              <a:buSzPts val="2100"/>
              <a:buNone/>
              <a:defRPr sz="2800"/>
            </a:lvl5pPr>
            <a:lvl6pPr lvl="5" algn="ctr">
              <a:lnSpc>
                <a:spcPct val="100000"/>
              </a:lnSpc>
              <a:spcBef>
                <a:spcPts val="0"/>
              </a:spcBef>
              <a:spcAft>
                <a:spcPts val="0"/>
              </a:spcAft>
              <a:buClr>
                <a:schemeClr val="dk1"/>
              </a:buClr>
              <a:buSzPts val="2100"/>
              <a:buNone/>
              <a:defRPr sz="2800"/>
            </a:lvl6pPr>
            <a:lvl7pPr lvl="6" algn="ctr">
              <a:lnSpc>
                <a:spcPct val="100000"/>
              </a:lnSpc>
              <a:spcBef>
                <a:spcPts val="0"/>
              </a:spcBef>
              <a:spcAft>
                <a:spcPts val="0"/>
              </a:spcAft>
              <a:buClr>
                <a:schemeClr val="dk1"/>
              </a:buClr>
              <a:buSzPts val="2100"/>
              <a:buNone/>
              <a:defRPr sz="2800"/>
            </a:lvl7pPr>
            <a:lvl8pPr lvl="7" algn="ctr">
              <a:lnSpc>
                <a:spcPct val="100000"/>
              </a:lnSpc>
              <a:spcBef>
                <a:spcPts val="0"/>
              </a:spcBef>
              <a:spcAft>
                <a:spcPts val="0"/>
              </a:spcAft>
              <a:buClr>
                <a:schemeClr val="dk1"/>
              </a:buClr>
              <a:buSzPts val="2100"/>
              <a:buNone/>
              <a:defRPr sz="2800"/>
            </a:lvl8pPr>
            <a:lvl9pPr lvl="8" algn="ctr">
              <a:lnSpc>
                <a:spcPct val="100000"/>
              </a:lnSpc>
              <a:spcBef>
                <a:spcPts val="0"/>
              </a:spcBef>
              <a:spcAft>
                <a:spcPts val="0"/>
              </a:spcAft>
              <a:buClr>
                <a:schemeClr val="dk1"/>
              </a:buClr>
              <a:buSzPts val="2100"/>
              <a:buNone/>
              <a:defRPr sz="2800"/>
            </a:lvl9pPr>
          </a:lstStyle>
          <a:p/>
        </p:txBody>
      </p:sp>
      <p:sp>
        <p:nvSpPr>
          <p:cNvPr id="111" name="Google Shape;111;p23"/>
          <p:cNvSpPr txBox="1"/>
          <p:nvPr>
            <p:ph type="subTitle" idx="4"/>
          </p:nvPr>
        </p:nvSpPr>
        <p:spPr>
          <a:xfrm>
            <a:off x="4965600" y="5204800"/>
            <a:ext cx="2260800" cy="929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100"/>
              <a:buNone/>
              <a:defRPr/>
            </a:lvl1pPr>
            <a:lvl2pPr lvl="1" algn="ctr">
              <a:lnSpc>
                <a:spcPct val="100000"/>
              </a:lnSpc>
              <a:spcBef>
                <a:spcPts val="0"/>
              </a:spcBef>
              <a:spcAft>
                <a:spcPts val="0"/>
              </a:spcAft>
              <a:buClr>
                <a:schemeClr val="dk1"/>
              </a:buClr>
              <a:buSzPts val="1100"/>
              <a:buNone/>
              <a:defRPr/>
            </a:lvl2pPr>
            <a:lvl3pPr lvl="2" algn="ctr">
              <a:lnSpc>
                <a:spcPct val="100000"/>
              </a:lnSpc>
              <a:spcBef>
                <a:spcPts val="0"/>
              </a:spcBef>
              <a:spcAft>
                <a:spcPts val="0"/>
              </a:spcAft>
              <a:buClr>
                <a:schemeClr val="dk1"/>
              </a:buClr>
              <a:buSzPts val="1100"/>
              <a:buNone/>
              <a:defRPr/>
            </a:lvl3pPr>
            <a:lvl4pPr lvl="3" algn="ctr">
              <a:lnSpc>
                <a:spcPct val="100000"/>
              </a:lnSpc>
              <a:spcBef>
                <a:spcPts val="0"/>
              </a:spcBef>
              <a:spcAft>
                <a:spcPts val="0"/>
              </a:spcAft>
              <a:buClr>
                <a:schemeClr val="dk1"/>
              </a:buClr>
              <a:buSzPts val="1100"/>
              <a:buNone/>
              <a:defRPr/>
            </a:lvl4pPr>
            <a:lvl5pPr lvl="4" algn="ctr">
              <a:lnSpc>
                <a:spcPct val="100000"/>
              </a:lnSpc>
              <a:spcBef>
                <a:spcPts val="0"/>
              </a:spcBef>
              <a:spcAft>
                <a:spcPts val="0"/>
              </a:spcAft>
              <a:buClr>
                <a:schemeClr val="dk1"/>
              </a:buClr>
              <a:buSzPts val="1100"/>
              <a:buNone/>
              <a:defRPr/>
            </a:lvl5pPr>
            <a:lvl6pPr lvl="5" algn="ctr">
              <a:lnSpc>
                <a:spcPct val="100000"/>
              </a:lnSpc>
              <a:spcBef>
                <a:spcPts val="0"/>
              </a:spcBef>
              <a:spcAft>
                <a:spcPts val="0"/>
              </a:spcAft>
              <a:buClr>
                <a:schemeClr val="dk1"/>
              </a:buClr>
              <a:buSzPts val="1100"/>
              <a:buNone/>
              <a:defRPr/>
            </a:lvl6pPr>
            <a:lvl7pPr lvl="6" algn="ctr">
              <a:lnSpc>
                <a:spcPct val="100000"/>
              </a:lnSpc>
              <a:spcBef>
                <a:spcPts val="0"/>
              </a:spcBef>
              <a:spcAft>
                <a:spcPts val="0"/>
              </a:spcAft>
              <a:buClr>
                <a:schemeClr val="dk1"/>
              </a:buClr>
              <a:buSzPts val="1100"/>
              <a:buNone/>
              <a:defRPr/>
            </a:lvl7pPr>
            <a:lvl8pPr lvl="7" algn="ctr">
              <a:lnSpc>
                <a:spcPct val="100000"/>
              </a:lnSpc>
              <a:spcBef>
                <a:spcPts val="0"/>
              </a:spcBef>
              <a:spcAft>
                <a:spcPts val="0"/>
              </a:spcAft>
              <a:buClr>
                <a:schemeClr val="dk1"/>
              </a:buClr>
              <a:buSzPts val="1100"/>
              <a:buNone/>
              <a:defRPr/>
            </a:lvl8pPr>
            <a:lvl9pPr lvl="8" algn="ctr">
              <a:lnSpc>
                <a:spcPct val="100000"/>
              </a:lnSpc>
              <a:spcBef>
                <a:spcPts val="0"/>
              </a:spcBef>
              <a:spcAft>
                <a:spcPts val="0"/>
              </a:spcAft>
              <a:buClr>
                <a:schemeClr val="dk1"/>
              </a:buClr>
              <a:buSzPts val="1100"/>
              <a:buNone/>
              <a:defRPr/>
            </a:lvl9pPr>
          </a:lstStyle>
          <a:p/>
        </p:txBody>
      </p:sp>
      <p:sp>
        <p:nvSpPr>
          <p:cNvPr id="112" name="Google Shape;112;p23"/>
          <p:cNvSpPr txBox="1"/>
          <p:nvPr>
            <p:ph type="subTitle" idx="5"/>
          </p:nvPr>
        </p:nvSpPr>
        <p:spPr>
          <a:xfrm>
            <a:off x="8058667" y="4777600"/>
            <a:ext cx="2260800" cy="427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35">
                <a:solidFill>
                  <a:schemeClr val="dk1"/>
                </a:solidFill>
                <a:latin typeface="Lilita One" panose="02000000000000000000"/>
                <a:ea typeface="Lilita One" panose="02000000000000000000"/>
                <a:cs typeface="Lilita One" panose="02000000000000000000"/>
                <a:sym typeface="Lilita One" panose="02000000000000000000"/>
              </a:defRPr>
            </a:lvl1pPr>
            <a:lvl2pPr lvl="1" algn="ctr">
              <a:lnSpc>
                <a:spcPct val="100000"/>
              </a:lnSpc>
              <a:spcBef>
                <a:spcPts val="0"/>
              </a:spcBef>
              <a:spcAft>
                <a:spcPts val="0"/>
              </a:spcAft>
              <a:buClr>
                <a:schemeClr val="dk1"/>
              </a:buClr>
              <a:buSzPts val="2100"/>
              <a:buNone/>
              <a:defRPr sz="2800"/>
            </a:lvl2pPr>
            <a:lvl3pPr lvl="2" algn="ctr">
              <a:lnSpc>
                <a:spcPct val="100000"/>
              </a:lnSpc>
              <a:spcBef>
                <a:spcPts val="0"/>
              </a:spcBef>
              <a:spcAft>
                <a:spcPts val="0"/>
              </a:spcAft>
              <a:buClr>
                <a:schemeClr val="dk1"/>
              </a:buClr>
              <a:buSzPts val="2100"/>
              <a:buNone/>
              <a:defRPr sz="2800"/>
            </a:lvl3pPr>
            <a:lvl4pPr lvl="3" algn="ctr">
              <a:lnSpc>
                <a:spcPct val="100000"/>
              </a:lnSpc>
              <a:spcBef>
                <a:spcPts val="0"/>
              </a:spcBef>
              <a:spcAft>
                <a:spcPts val="0"/>
              </a:spcAft>
              <a:buClr>
                <a:schemeClr val="dk1"/>
              </a:buClr>
              <a:buSzPts val="2100"/>
              <a:buNone/>
              <a:defRPr sz="2800"/>
            </a:lvl4pPr>
            <a:lvl5pPr lvl="4" algn="ctr">
              <a:lnSpc>
                <a:spcPct val="100000"/>
              </a:lnSpc>
              <a:spcBef>
                <a:spcPts val="0"/>
              </a:spcBef>
              <a:spcAft>
                <a:spcPts val="0"/>
              </a:spcAft>
              <a:buClr>
                <a:schemeClr val="dk1"/>
              </a:buClr>
              <a:buSzPts val="2100"/>
              <a:buNone/>
              <a:defRPr sz="2800"/>
            </a:lvl5pPr>
            <a:lvl6pPr lvl="5" algn="ctr">
              <a:lnSpc>
                <a:spcPct val="100000"/>
              </a:lnSpc>
              <a:spcBef>
                <a:spcPts val="0"/>
              </a:spcBef>
              <a:spcAft>
                <a:spcPts val="0"/>
              </a:spcAft>
              <a:buClr>
                <a:schemeClr val="dk1"/>
              </a:buClr>
              <a:buSzPts val="2100"/>
              <a:buNone/>
              <a:defRPr sz="2800"/>
            </a:lvl6pPr>
            <a:lvl7pPr lvl="6" algn="ctr">
              <a:lnSpc>
                <a:spcPct val="100000"/>
              </a:lnSpc>
              <a:spcBef>
                <a:spcPts val="0"/>
              </a:spcBef>
              <a:spcAft>
                <a:spcPts val="0"/>
              </a:spcAft>
              <a:buClr>
                <a:schemeClr val="dk1"/>
              </a:buClr>
              <a:buSzPts val="2100"/>
              <a:buNone/>
              <a:defRPr sz="2800"/>
            </a:lvl7pPr>
            <a:lvl8pPr lvl="7" algn="ctr">
              <a:lnSpc>
                <a:spcPct val="100000"/>
              </a:lnSpc>
              <a:spcBef>
                <a:spcPts val="0"/>
              </a:spcBef>
              <a:spcAft>
                <a:spcPts val="0"/>
              </a:spcAft>
              <a:buClr>
                <a:schemeClr val="dk1"/>
              </a:buClr>
              <a:buSzPts val="2100"/>
              <a:buNone/>
              <a:defRPr sz="2800"/>
            </a:lvl8pPr>
            <a:lvl9pPr lvl="8" algn="ctr">
              <a:lnSpc>
                <a:spcPct val="100000"/>
              </a:lnSpc>
              <a:spcBef>
                <a:spcPts val="0"/>
              </a:spcBef>
              <a:spcAft>
                <a:spcPts val="0"/>
              </a:spcAft>
              <a:buClr>
                <a:schemeClr val="dk1"/>
              </a:buClr>
              <a:buSzPts val="2100"/>
              <a:buNone/>
              <a:defRPr sz="2800"/>
            </a:lvl9pPr>
          </a:lstStyle>
          <a:p/>
        </p:txBody>
      </p:sp>
      <p:sp>
        <p:nvSpPr>
          <p:cNvPr id="113" name="Google Shape;113;p23"/>
          <p:cNvSpPr txBox="1"/>
          <p:nvPr>
            <p:ph type="subTitle" idx="6"/>
          </p:nvPr>
        </p:nvSpPr>
        <p:spPr>
          <a:xfrm>
            <a:off x="8058667" y="5204800"/>
            <a:ext cx="2260800" cy="929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100"/>
              <a:buNone/>
              <a:defRPr/>
            </a:lvl1pPr>
            <a:lvl2pPr lvl="1" algn="ctr">
              <a:lnSpc>
                <a:spcPct val="100000"/>
              </a:lnSpc>
              <a:spcBef>
                <a:spcPts val="0"/>
              </a:spcBef>
              <a:spcAft>
                <a:spcPts val="0"/>
              </a:spcAft>
              <a:buClr>
                <a:schemeClr val="dk1"/>
              </a:buClr>
              <a:buSzPts val="1100"/>
              <a:buNone/>
              <a:defRPr/>
            </a:lvl2pPr>
            <a:lvl3pPr lvl="2" algn="ctr">
              <a:lnSpc>
                <a:spcPct val="100000"/>
              </a:lnSpc>
              <a:spcBef>
                <a:spcPts val="0"/>
              </a:spcBef>
              <a:spcAft>
                <a:spcPts val="0"/>
              </a:spcAft>
              <a:buClr>
                <a:schemeClr val="dk1"/>
              </a:buClr>
              <a:buSzPts val="1100"/>
              <a:buNone/>
              <a:defRPr/>
            </a:lvl3pPr>
            <a:lvl4pPr lvl="3" algn="ctr">
              <a:lnSpc>
                <a:spcPct val="100000"/>
              </a:lnSpc>
              <a:spcBef>
                <a:spcPts val="0"/>
              </a:spcBef>
              <a:spcAft>
                <a:spcPts val="0"/>
              </a:spcAft>
              <a:buClr>
                <a:schemeClr val="dk1"/>
              </a:buClr>
              <a:buSzPts val="1100"/>
              <a:buNone/>
              <a:defRPr/>
            </a:lvl4pPr>
            <a:lvl5pPr lvl="4" algn="ctr">
              <a:lnSpc>
                <a:spcPct val="100000"/>
              </a:lnSpc>
              <a:spcBef>
                <a:spcPts val="0"/>
              </a:spcBef>
              <a:spcAft>
                <a:spcPts val="0"/>
              </a:spcAft>
              <a:buClr>
                <a:schemeClr val="dk1"/>
              </a:buClr>
              <a:buSzPts val="1100"/>
              <a:buNone/>
              <a:defRPr/>
            </a:lvl5pPr>
            <a:lvl6pPr lvl="5" algn="ctr">
              <a:lnSpc>
                <a:spcPct val="100000"/>
              </a:lnSpc>
              <a:spcBef>
                <a:spcPts val="0"/>
              </a:spcBef>
              <a:spcAft>
                <a:spcPts val="0"/>
              </a:spcAft>
              <a:buClr>
                <a:schemeClr val="dk1"/>
              </a:buClr>
              <a:buSzPts val="1100"/>
              <a:buNone/>
              <a:defRPr/>
            </a:lvl6pPr>
            <a:lvl7pPr lvl="6" algn="ctr">
              <a:lnSpc>
                <a:spcPct val="100000"/>
              </a:lnSpc>
              <a:spcBef>
                <a:spcPts val="0"/>
              </a:spcBef>
              <a:spcAft>
                <a:spcPts val="0"/>
              </a:spcAft>
              <a:buClr>
                <a:schemeClr val="dk1"/>
              </a:buClr>
              <a:buSzPts val="1100"/>
              <a:buNone/>
              <a:defRPr/>
            </a:lvl7pPr>
            <a:lvl8pPr lvl="7" algn="ctr">
              <a:lnSpc>
                <a:spcPct val="100000"/>
              </a:lnSpc>
              <a:spcBef>
                <a:spcPts val="0"/>
              </a:spcBef>
              <a:spcAft>
                <a:spcPts val="0"/>
              </a:spcAft>
              <a:buClr>
                <a:schemeClr val="dk1"/>
              </a:buClr>
              <a:buSzPts val="1100"/>
              <a:buNone/>
              <a:defRPr/>
            </a:lvl8pPr>
            <a:lvl9pPr lvl="8" algn="ctr">
              <a:lnSpc>
                <a:spcPct val="100000"/>
              </a:lnSpc>
              <a:spcBef>
                <a:spcPts val="0"/>
              </a:spcBef>
              <a:spcAft>
                <a:spcPts val="0"/>
              </a:spcAft>
              <a:buClr>
                <a:schemeClr val="dk1"/>
              </a:buClr>
              <a:buSzPts val="11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14" name="Shape 114"/>
        <p:cNvGrpSpPr/>
        <p:nvPr/>
      </p:nvGrpSpPr>
      <p:grpSpPr>
        <a:xfrm>
          <a:off x="0" y="0"/>
          <a:ext cx="0" cy="0"/>
          <a:chOff x="0" y="0"/>
          <a:chExt cx="0" cy="0"/>
        </a:xfrm>
      </p:grpSpPr>
      <p:sp>
        <p:nvSpPr>
          <p:cNvPr id="115" name="Google Shape;115;p24"/>
          <p:cNvSpPr txBox="1"/>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panose="020F0502020204030204"/>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 name="Google Shape;116;p24"/>
          <p:cNvSpPr txBox="1"/>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17" name="Google Shape;117;p24"/>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24"/>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24"/>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20" name="Shape 120"/>
        <p:cNvGrpSpPr/>
        <p:nvPr/>
      </p:nvGrpSpPr>
      <p:grpSpPr>
        <a:xfrm>
          <a:off x="0" y="0"/>
          <a:ext cx="0" cy="0"/>
          <a:chOff x="0" y="0"/>
          <a:chExt cx="0" cy="0"/>
        </a:xfrm>
      </p:grpSpPr>
      <p:sp>
        <p:nvSpPr>
          <p:cNvPr id="121" name="Google Shape;121;p25"/>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25"/>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123" name="Google Shape;123;p25"/>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25"/>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25"/>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73A40"/>
        </a:solidFill>
        <a:effectLst/>
      </p:bgPr>
    </p:bg>
    <p:spTree>
      <p:nvGrpSpPr>
        <p:cNvPr id="9" name="Shape 9"/>
        <p:cNvGrpSpPr/>
        <p:nvPr/>
      </p:nvGrpSpPr>
      <p:grpSpPr>
        <a:xfrm>
          <a:off x="0" y="0"/>
          <a:ext cx="0" cy="0"/>
          <a:chOff x="0" y="0"/>
          <a:chExt cx="0" cy="0"/>
        </a:xfrm>
      </p:grpSpPr>
      <p:sp>
        <p:nvSpPr>
          <p:cNvPr id="10" name="Google Shape;10;p16"/>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6"/>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6"/>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3" name="Google Shape;13;p16"/>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4" name="Google Shape;14;p16"/>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3.xml"/><Relationship Id="rId3" Type="http://schemas.openxmlformats.org/officeDocument/2006/relationships/image" Target="../media/image1.png"/><Relationship Id="rId2" Type="http://schemas.openxmlformats.org/officeDocument/2006/relationships/image" Target="../media/image15.png"/><Relationship Id="rId1"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5.xml"/><Relationship Id="rId3" Type="http://schemas.openxmlformats.org/officeDocument/2006/relationships/image" Target="../media/image1.png"/><Relationship Id="rId2" Type="http://schemas.openxmlformats.org/officeDocument/2006/relationships/image" Target="../media/image16.png"/><Relationship Id="rId1" Type="http://schemas.openxmlformats.org/officeDocument/2006/relationships/hyperlink" Target="https://docs.google.com/spreadsheets/d/1rwGtzysg8ds9zl85nyKt5VEHMt13JV-ntsMprVdMdfA/copy" TargetMode="Externa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6.xml"/><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7.xml"/><Relationship Id="rId4" Type="http://schemas.openxmlformats.org/officeDocument/2006/relationships/image" Target="../media/image1.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image" Target="../media/image1.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3.xml"/><Relationship Id="rId2" Type="http://schemas.openxmlformats.org/officeDocument/2006/relationships/image" Target="../media/image1.png"/><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4.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11.jpe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3.xml"/><Relationship Id="rId3" Type="http://schemas.openxmlformats.org/officeDocument/2006/relationships/image" Target="../media/image1.png"/><Relationship Id="rId2" Type="http://schemas.openxmlformats.org/officeDocument/2006/relationships/image" Target="../media/image13.png"/><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78" name="Shape 178"/>
        <p:cNvGrpSpPr/>
        <p:nvPr/>
      </p:nvGrpSpPr>
      <p:grpSpPr>
        <a:xfrm>
          <a:off x="0" y="0"/>
          <a:ext cx="0" cy="0"/>
          <a:chOff x="0" y="0"/>
          <a:chExt cx="0" cy="0"/>
        </a:xfrm>
      </p:grpSpPr>
      <p:sp>
        <p:nvSpPr>
          <p:cNvPr id="179" name="Google Shape;179;p1"/>
          <p:cNvSpPr txBox="1"/>
          <p:nvPr/>
        </p:nvSpPr>
        <p:spPr>
          <a:xfrm>
            <a:off x="419083" y="2059394"/>
            <a:ext cx="11353834" cy="273921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0" i="0" u="none" strike="noStrike" cap="none">
                <a:solidFill>
                  <a:srgbClr val="008891"/>
                </a:solidFill>
                <a:latin typeface="Calibri" panose="020F0502020204030204"/>
                <a:ea typeface="Calibri" panose="020F0502020204030204"/>
                <a:cs typeface="Calibri" panose="020F0502020204030204"/>
                <a:sym typeface="Calibri" panose="020F0502020204030204"/>
              </a:rPr>
              <a:t>PROBLEM STATEMENT 0041:</a:t>
            </a:r>
            <a:endParaRPr lang="en-US" sz="3200" b="0" i="0" u="none" strike="noStrike" cap="none">
              <a:solidFill>
                <a:srgbClr val="008891"/>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endParaRPr sz="2800">
              <a:solidFill>
                <a:srgbClr val="19D3DA"/>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r>
              <a:rPr lang="en-US" sz="2800">
                <a:solidFill>
                  <a:srgbClr val="D0CECE"/>
                </a:solidFill>
                <a:latin typeface="Candara" panose="020E0502030303020204"/>
                <a:ea typeface="Candara" panose="020E0502030303020204"/>
                <a:cs typeface="Candara" panose="020E0502030303020204"/>
                <a:sym typeface="Candara" panose="020E0502030303020204"/>
              </a:rPr>
              <a:t>Excessive food listing portal for avoiding food wastage. People can list the availability of excessive food on the website or mobile app. Needed people or organizations can log into the application or website to get the food for old age homes, orphanages or needy ones.</a:t>
            </a:r>
            <a:endParaRPr lang="en-US" sz="2800">
              <a:solidFill>
                <a:srgbClr val="D0CECE"/>
              </a:solidFill>
              <a:latin typeface="Candara" panose="020E0502030303020204"/>
              <a:ea typeface="Candara" panose="020E0502030303020204"/>
              <a:cs typeface="Candara" panose="020E0502030303020204"/>
              <a:sym typeface="Candara" panose="020E0502030303020204"/>
            </a:endParaRPr>
          </a:p>
        </p:txBody>
      </p:sp>
      <p:sp>
        <p:nvSpPr>
          <p:cNvPr id="180" name="Google Shape;180;p1"/>
          <p:cNvSpPr txBox="1"/>
          <p:nvPr/>
        </p:nvSpPr>
        <p:spPr>
          <a:xfrm>
            <a:off x="419083" y="966000"/>
            <a:ext cx="4806893"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19D3DA"/>
                </a:solidFill>
                <a:latin typeface="Calibri" panose="020F0502020204030204"/>
                <a:ea typeface="Calibri" panose="020F0502020204030204"/>
                <a:cs typeface="Calibri" panose="020F0502020204030204"/>
                <a:sym typeface="Calibri" panose="020F0502020204030204"/>
              </a:rPr>
              <a:t>Team Code- 0423</a:t>
            </a:r>
            <a:endParaRPr lang="en-US" sz="2800">
              <a:solidFill>
                <a:srgbClr val="19D3DA"/>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r>
              <a:rPr lang="en-US" sz="2800">
                <a:solidFill>
                  <a:srgbClr val="19D3DA"/>
                </a:solidFill>
                <a:latin typeface="Calibri" panose="020F0502020204030204"/>
                <a:ea typeface="Calibri" panose="020F0502020204030204"/>
                <a:cs typeface="Calibri" panose="020F0502020204030204"/>
                <a:sym typeface="Calibri" panose="020F0502020204030204"/>
              </a:rPr>
              <a:t>Team Name- TECHNOMANCERS</a:t>
            </a:r>
            <a:endParaRPr sz="2800">
              <a:solidFill>
                <a:srgbClr val="19D3DA"/>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444" name="Shape 444"/>
        <p:cNvGrpSpPr/>
        <p:nvPr/>
      </p:nvGrpSpPr>
      <p:grpSpPr>
        <a:xfrm>
          <a:off x="0" y="0"/>
          <a:ext cx="0" cy="0"/>
          <a:chOff x="0" y="0"/>
          <a:chExt cx="0" cy="0"/>
        </a:xfrm>
      </p:grpSpPr>
      <p:pic>
        <p:nvPicPr>
          <p:cNvPr id="445" name="Google Shape;445;p10"/>
          <p:cNvPicPr preferRelativeResize="0"/>
          <p:nvPr/>
        </p:nvPicPr>
        <p:blipFill rotWithShape="1">
          <a:blip r:embed="rId1"/>
          <a:srcRect t="4593" b="7259"/>
          <a:stretch>
            <a:fillRect/>
          </a:stretch>
        </p:blipFill>
        <p:spPr>
          <a:xfrm>
            <a:off x="8455303" y="406400"/>
            <a:ext cx="3246834" cy="6045200"/>
          </a:xfrm>
          <a:prstGeom prst="rect">
            <a:avLst/>
          </a:prstGeom>
          <a:noFill/>
          <a:ln>
            <a:noFill/>
          </a:ln>
        </p:spPr>
      </p:pic>
      <p:pic>
        <p:nvPicPr>
          <p:cNvPr id="446" name="Google Shape;446;p10"/>
          <p:cNvPicPr preferRelativeResize="0"/>
          <p:nvPr/>
        </p:nvPicPr>
        <p:blipFill rotWithShape="1">
          <a:blip r:embed="rId2"/>
          <a:srcRect l="26667" t="11555" r="13613" b="9186"/>
          <a:stretch>
            <a:fillRect/>
          </a:stretch>
        </p:blipFill>
        <p:spPr>
          <a:xfrm>
            <a:off x="162560" y="406400"/>
            <a:ext cx="8097520" cy="6045200"/>
          </a:xfrm>
          <a:prstGeom prst="rect">
            <a:avLst/>
          </a:prstGeom>
          <a:noFill/>
          <a:ln>
            <a:noFill/>
          </a:ln>
        </p:spPr>
      </p:pic>
      <p:grpSp>
        <p:nvGrpSpPr>
          <p:cNvPr id="447" name="Google Shape;447;p10"/>
          <p:cNvGrpSpPr/>
          <p:nvPr/>
        </p:nvGrpSpPr>
        <p:grpSpPr>
          <a:xfrm>
            <a:off x="-163992" y="5787956"/>
            <a:ext cx="3039902" cy="1070044"/>
            <a:chOff x="-107174" y="5982511"/>
            <a:chExt cx="2848826" cy="875489"/>
          </a:xfrm>
        </p:grpSpPr>
        <p:pic>
          <p:nvPicPr>
            <p:cNvPr id="448" name="Google Shape;448;p10"/>
            <p:cNvPicPr preferRelativeResize="0"/>
            <p:nvPr/>
          </p:nvPicPr>
          <p:blipFill rotWithShape="1">
            <a:blip r:embed="rId3"/>
            <a:srcRect/>
            <a:stretch>
              <a:fillRect/>
            </a:stretch>
          </p:blipFill>
          <p:spPr>
            <a:xfrm>
              <a:off x="-107174" y="5982511"/>
              <a:ext cx="2848826" cy="875489"/>
            </a:xfrm>
            <a:prstGeom prst="rect">
              <a:avLst/>
            </a:prstGeom>
            <a:noFill/>
            <a:ln>
              <a:noFill/>
            </a:ln>
          </p:spPr>
        </p:pic>
        <p:sp>
          <p:nvSpPr>
            <p:cNvPr id="449" name="Google Shape;449;p10"/>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5"/>
                                        </p:tgtEl>
                                        <p:attrNameLst>
                                          <p:attrName>style.visibility</p:attrName>
                                        </p:attrNameLst>
                                      </p:cBhvr>
                                      <p:to>
                                        <p:strVal val="visible"/>
                                      </p:to>
                                    </p:set>
                                    <p:animEffect transition="in" filter="fade">
                                      <p:cBhvr>
                                        <p:cTn id="7" dur="500"/>
                                        <p:tgtEl>
                                          <p:spTgt spid="445"/>
                                        </p:tgtEl>
                                      </p:cBhvr>
                                    </p:animEffect>
                                  </p:childTnLst>
                                </p:cTn>
                              </p:par>
                              <p:par>
                                <p:cTn id="8" presetID="10" presetClass="entr" presetSubtype="0" fill="hold" nodeType="withEffect">
                                  <p:stCondLst>
                                    <p:cond delay="0"/>
                                  </p:stCondLst>
                                  <p:childTnLst>
                                    <p:set>
                                      <p:cBhvr>
                                        <p:cTn id="9" dur="1" fill="hold">
                                          <p:stCondLst>
                                            <p:cond delay="0"/>
                                          </p:stCondLst>
                                        </p:cTn>
                                        <p:tgtEl>
                                          <p:spTgt spid="446"/>
                                        </p:tgtEl>
                                        <p:attrNameLst>
                                          <p:attrName>style.visibility</p:attrName>
                                        </p:attrNameLst>
                                      </p:cBhvr>
                                      <p:to>
                                        <p:strVal val="visible"/>
                                      </p:to>
                                    </p:set>
                                    <p:animEffect transition="in" filter="fade">
                                      <p:cBhvr>
                                        <p:cTn id="10" dur="500"/>
                                        <p:tgtEl>
                                          <p:spTgt spid="4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54" name="Shape 454"/>
        <p:cNvGrpSpPr/>
        <p:nvPr/>
      </p:nvGrpSpPr>
      <p:grpSpPr>
        <a:xfrm>
          <a:off x="0" y="0"/>
          <a:ext cx="0" cy="0"/>
          <a:chOff x="0" y="0"/>
          <a:chExt cx="0" cy="0"/>
        </a:xfrm>
      </p:grpSpPr>
      <p:sp>
        <p:nvSpPr>
          <p:cNvPr id="455" name="Google Shape;455;p11"/>
          <p:cNvSpPr txBox="1"/>
          <p:nvPr/>
        </p:nvSpPr>
        <p:spPr>
          <a:xfrm>
            <a:off x="3962400" y="836536"/>
            <a:ext cx="7739715" cy="6247864"/>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chemeClr val="lt2"/>
              </a:buClr>
              <a:buSzPts val="2400"/>
              <a:buFont typeface="Arial" panose="020B0604020202020204"/>
              <a:buChar char="•"/>
            </a:pPr>
            <a:r>
              <a:rPr lang="en-US" sz="2400">
                <a:solidFill>
                  <a:schemeClr val="lt2"/>
                </a:solidFill>
                <a:latin typeface="Calibri" panose="020F0502020204030204"/>
                <a:ea typeface="Calibri" panose="020F0502020204030204"/>
                <a:cs typeface="Calibri" panose="020F0502020204030204"/>
                <a:sym typeface="Calibri" panose="020F0502020204030204"/>
              </a:rPr>
              <a:t>Backend team is ready with the registering part of the new user</a:t>
            </a:r>
            <a:endParaRPr lang="en-US" sz="2400">
              <a:solidFill>
                <a:schemeClr val="lt2"/>
              </a:solidFill>
              <a:latin typeface="Calibri" panose="020F0502020204030204"/>
              <a:ea typeface="Calibri" panose="020F0502020204030204"/>
              <a:cs typeface="Calibri" panose="020F0502020204030204"/>
              <a:sym typeface="Calibri" panose="020F0502020204030204"/>
            </a:endParaRPr>
          </a:p>
          <a:p>
            <a:pPr marL="342900" marR="0" lvl="0" indent="-190500" algn="l" rtl="0">
              <a:spcBef>
                <a:spcPts val="0"/>
              </a:spcBef>
              <a:spcAft>
                <a:spcPts val="0"/>
              </a:spcAft>
              <a:buClr>
                <a:schemeClr val="dk1"/>
              </a:buClr>
              <a:buSzPts val="2400"/>
              <a:buFont typeface="Arial" panose="020B0604020202020204"/>
              <a:buNone/>
            </a:pPr>
            <a:endParaRPr sz="2400">
              <a:solidFill>
                <a:schemeClr val="lt2"/>
              </a:solidFill>
              <a:latin typeface="Calibri" panose="020F0502020204030204"/>
              <a:ea typeface="Calibri" panose="020F0502020204030204"/>
              <a:cs typeface="Calibri" panose="020F0502020204030204"/>
              <a:sym typeface="Calibri" panose="020F0502020204030204"/>
            </a:endParaRPr>
          </a:p>
          <a:p>
            <a:pPr marL="342900" marR="0" lvl="0" indent="-190500" algn="l" rtl="0">
              <a:spcBef>
                <a:spcPts val="0"/>
              </a:spcBef>
              <a:spcAft>
                <a:spcPts val="0"/>
              </a:spcAft>
              <a:buClr>
                <a:schemeClr val="dk1"/>
              </a:buClr>
              <a:buSzPts val="2400"/>
              <a:buFont typeface="Arial" panose="020B0604020202020204"/>
              <a:buNone/>
            </a:pPr>
            <a:endParaRPr sz="2400">
              <a:solidFill>
                <a:schemeClr val="lt2"/>
              </a:solidFill>
              <a:latin typeface="Calibri" panose="020F0502020204030204"/>
              <a:ea typeface="Calibri" panose="020F0502020204030204"/>
              <a:cs typeface="Calibri" panose="020F0502020204030204"/>
              <a:sym typeface="Calibri" panose="020F0502020204030204"/>
            </a:endParaRPr>
          </a:p>
          <a:p>
            <a:pPr marL="342900" marR="0" lvl="0" indent="-342900" algn="l" rtl="0">
              <a:spcBef>
                <a:spcPts val="0"/>
              </a:spcBef>
              <a:spcAft>
                <a:spcPts val="0"/>
              </a:spcAft>
              <a:buClr>
                <a:schemeClr val="lt2"/>
              </a:buClr>
              <a:buSzPts val="2400"/>
              <a:buFont typeface="Arial" panose="020B0604020202020204"/>
              <a:buChar char="•"/>
            </a:pPr>
            <a:r>
              <a:rPr lang="en-US" sz="2400">
                <a:solidFill>
                  <a:schemeClr val="lt2"/>
                </a:solidFill>
                <a:latin typeface="Calibri" panose="020F0502020204030204"/>
                <a:ea typeface="Calibri" panose="020F0502020204030204"/>
                <a:cs typeface="Calibri" panose="020F0502020204030204"/>
                <a:sym typeface="Calibri" panose="020F0502020204030204"/>
              </a:rPr>
              <a:t>We’re left with Real-Time Database connection to manage the donations</a:t>
            </a:r>
            <a:endParaRPr lang="en-US" sz="2400">
              <a:solidFill>
                <a:schemeClr val="lt2"/>
              </a:solidFill>
              <a:latin typeface="Calibri" panose="020F0502020204030204"/>
              <a:ea typeface="Calibri" panose="020F0502020204030204"/>
              <a:cs typeface="Calibri" panose="020F0502020204030204"/>
              <a:sym typeface="Calibri" panose="020F0502020204030204"/>
            </a:endParaRPr>
          </a:p>
          <a:p>
            <a:pPr marL="342900" marR="0" lvl="0" indent="-190500" algn="l" rtl="0">
              <a:spcBef>
                <a:spcPts val="0"/>
              </a:spcBef>
              <a:spcAft>
                <a:spcPts val="0"/>
              </a:spcAft>
              <a:buClr>
                <a:schemeClr val="dk1"/>
              </a:buClr>
              <a:buSzPts val="2400"/>
              <a:buFont typeface="Arial" panose="020B0604020202020204"/>
              <a:buNone/>
            </a:pPr>
            <a:endParaRPr sz="2400">
              <a:solidFill>
                <a:schemeClr val="lt2"/>
              </a:solidFill>
              <a:latin typeface="Calibri" panose="020F0502020204030204"/>
              <a:ea typeface="Calibri" panose="020F0502020204030204"/>
              <a:cs typeface="Calibri" panose="020F0502020204030204"/>
              <a:sym typeface="Calibri" panose="020F0502020204030204"/>
            </a:endParaRPr>
          </a:p>
          <a:p>
            <a:pPr marL="342900" marR="0" lvl="0" indent="-190500" algn="l" rtl="0">
              <a:spcBef>
                <a:spcPts val="0"/>
              </a:spcBef>
              <a:spcAft>
                <a:spcPts val="0"/>
              </a:spcAft>
              <a:buClr>
                <a:schemeClr val="dk1"/>
              </a:buClr>
              <a:buSzPts val="2400"/>
              <a:buFont typeface="Arial" panose="020B0604020202020204"/>
              <a:buNone/>
            </a:pPr>
            <a:endParaRPr sz="2400">
              <a:solidFill>
                <a:schemeClr val="lt2"/>
              </a:solidFill>
              <a:latin typeface="Calibri" panose="020F0502020204030204"/>
              <a:ea typeface="Calibri" panose="020F0502020204030204"/>
              <a:cs typeface="Calibri" panose="020F0502020204030204"/>
              <a:sym typeface="Calibri" panose="020F0502020204030204"/>
            </a:endParaRPr>
          </a:p>
          <a:p>
            <a:pPr marL="342900" marR="0" lvl="0" indent="-342900" algn="l" rtl="0">
              <a:spcBef>
                <a:spcPts val="0"/>
              </a:spcBef>
              <a:spcAft>
                <a:spcPts val="0"/>
              </a:spcAft>
              <a:buClr>
                <a:schemeClr val="lt2"/>
              </a:buClr>
              <a:buSzPts val="2400"/>
              <a:buFont typeface="Arial" panose="020B0604020202020204"/>
              <a:buChar char="•"/>
            </a:pPr>
            <a:r>
              <a:rPr lang="en-US" sz="2400">
                <a:solidFill>
                  <a:schemeClr val="lt2"/>
                </a:solidFill>
                <a:latin typeface="Calibri" panose="020F0502020204030204"/>
                <a:ea typeface="Calibri" panose="020F0502020204030204"/>
                <a:cs typeface="Calibri" panose="020F0502020204030204"/>
                <a:sym typeface="Calibri" panose="020F0502020204030204"/>
              </a:rPr>
              <a:t>We’re ready with the front end activities</a:t>
            </a:r>
            <a:endParaRPr lang="en-US" sz="2400">
              <a:solidFill>
                <a:schemeClr val="lt2"/>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r>
              <a:rPr lang="en-US" sz="2400">
                <a:solidFill>
                  <a:schemeClr val="lt2"/>
                </a:solidFill>
                <a:latin typeface="Calibri" panose="020F0502020204030204"/>
                <a:ea typeface="Calibri" panose="020F0502020204030204"/>
                <a:cs typeface="Calibri" panose="020F0502020204030204"/>
                <a:sym typeface="Calibri" panose="020F0502020204030204"/>
              </a:rPr>
              <a:t>		-Login Activity</a:t>
            </a:r>
            <a:endParaRPr lang="en-US" sz="2400">
              <a:solidFill>
                <a:schemeClr val="lt2"/>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r>
              <a:rPr lang="en-US" sz="2400">
                <a:solidFill>
                  <a:schemeClr val="lt2"/>
                </a:solidFill>
                <a:latin typeface="Calibri" panose="020F0502020204030204"/>
                <a:ea typeface="Calibri" panose="020F0502020204030204"/>
                <a:cs typeface="Calibri" panose="020F0502020204030204"/>
                <a:sym typeface="Calibri" panose="020F0502020204030204"/>
              </a:rPr>
              <a:t>		-Register Activity </a:t>
            </a:r>
            <a:endParaRPr lang="en-US" sz="2400">
              <a:solidFill>
                <a:schemeClr val="lt2"/>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r>
              <a:rPr lang="en-US" sz="2400">
                <a:solidFill>
                  <a:schemeClr val="lt2"/>
                </a:solidFill>
                <a:latin typeface="Calibri" panose="020F0502020204030204"/>
                <a:ea typeface="Calibri" panose="020F0502020204030204"/>
                <a:cs typeface="Calibri" panose="020F0502020204030204"/>
                <a:sym typeface="Calibri" panose="020F0502020204030204"/>
              </a:rPr>
              <a:t>		-Verification Activity</a:t>
            </a:r>
            <a:endParaRPr lang="en-US" sz="2400">
              <a:solidFill>
                <a:schemeClr val="lt2"/>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r>
              <a:rPr lang="en-US" sz="2400">
                <a:solidFill>
                  <a:schemeClr val="lt2"/>
                </a:solidFill>
                <a:latin typeface="Calibri" panose="020F0502020204030204"/>
                <a:ea typeface="Calibri" panose="020F0502020204030204"/>
                <a:cs typeface="Calibri" panose="020F0502020204030204"/>
                <a:sym typeface="Calibri" panose="020F0502020204030204"/>
              </a:rPr>
              <a:t>		-Home Activity</a:t>
            </a:r>
            <a:endParaRPr lang="en-US" sz="2400">
              <a:solidFill>
                <a:schemeClr val="lt2"/>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r>
              <a:rPr lang="en-US" sz="2400">
                <a:solidFill>
                  <a:schemeClr val="lt2"/>
                </a:solidFill>
                <a:latin typeface="Calibri" panose="020F0502020204030204"/>
                <a:ea typeface="Calibri" panose="020F0502020204030204"/>
                <a:cs typeface="Calibri" panose="020F0502020204030204"/>
                <a:sym typeface="Calibri" panose="020F0502020204030204"/>
              </a:rPr>
              <a:t>		-Profile Activity</a:t>
            </a:r>
            <a:endParaRPr lang="en-US" sz="2400">
              <a:solidFill>
                <a:schemeClr val="lt2"/>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r>
              <a:rPr lang="en-US" sz="2400">
                <a:solidFill>
                  <a:schemeClr val="lt2"/>
                </a:solidFill>
                <a:latin typeface="Calibri" panose="020F0502020204030204"/>
                <a:ea typeface="Calibri" panose="020F0502020204030204"/>
                <a:cs typeface="Calibri" panose="020F0502020204030204"/>
                <a:sym typeface="Calibri" panose="020F0502020204030204"/>
              </a:rPr>
              <a:t>					..e.t.c</a:t>
            </a:r>
            <a:endParaRPr sz="2400">
              <a:solidFill>
                <a:schemeClr val="lt2"/>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endParaRPr sz="2000">
              <a:solidFill>
                <a:schemeClr val="lt2"/>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endParaRPr sz="2000">
              <a:solidFill>
                <a:schemeClr val="lt2"/>
              </a:solidFill>
              <a:latin typeface="Calibri" panose="020F0502020204030204"/>
              <a:ea typeface="Calibri" panose="020F0502020204030204"/>
              <a:cs typeface="Calibri" panose="020F0502020204030204"/>
              <a:sym typeface="Calibri" panose="020F0502020204030204"/>
            </a:endParaRPr>
          </a:p>
        </p:txBody>
      </p:sp>
      <p:sp>
        <p:nvSpPr>
          <p:cNvPr id="456" name="Google Shape;456;p11"/>
          <p:cNvSpPr txBox="1"/>
          <p:nvPr/>
        </p:nvSpPr>
        <p:spPr>
          <a:xfrm>
            <a:off x="336330" y="544149"/>
            <a:ext cx="2224712"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a:solidFill>
                  <a:srgbClr val="19D3DA"/>
                </a:solidFill>
                <a:latin typeface="Calibri" panose="020F0502020204030204"/>
                <a:ea typeface="Calibri" panose="020F0502020204030204"/>
                <a:cs typeface="Calibri" panose="020F0502020204030204"/>
                <a:sym typeface="Calibri" panose="020F0502020204030204"/>
              </a:rPr>
              <a:t>As Of Now...</a:t>
            </a:r>
            <a:endParaRPr sz="3200">
              <a:solidFill>
                <a:srgbClr val="19D3DA"/>
              </a:solidFill>
              <a:latin typeface="Calibri" panose="020F0502020204030204"/>
              <a:ea typeface="Calibri" panose="020F0502020204030204"/>
              <a:cs typeface="Calibri" panose="020F0502020204030204"/>
              <a:sym typeface="Calibri" panose="020F0502020204030204"/>
            </a:endParaRPr>
          </a:p>
        </p:txBody>
      </p:sp>
      <p:sp>
        <p:nvSpPr>
          <p:cNvPr id="457" name="Google Shape;457;p11"/>
          <p:cNvSpPr txBox="1"/>
          <p:nvPr/>
        </p:nvSpPr>
        <p:spPr>
          <a:xfrm>
            <a:off x="191572" y="116794"/>
            <a:ext cx="4861972"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a:solidFill>
                  <a:srgbClr val="19D3DA"/>
                </a:solidFill>
                <a:latin typeface="Calibri" panose="020F0502020204030204"/>
                <a:ea typeface="Calibri" panose="020F0502020204030204"/>
                <a:cs typeface="Calibri" panose="020F0502020204030204"/>
                <a:sym typeface="Calibri" panose="020F0502020204030204"/>
              </a:rPr>
              <a:t>Things to implement today :</a:t>
            </a:r>
            <a:endParaRPr sz="3200">
              <a:solidFill>
                <a:srgbClr val="19D3DA"/>
              </a:solidFill>
              <a:latin typeface="Calibri" panose="020F0502020204030204"/>
              <a:ea typeface="Calibri" panose="020F0502020204030204"/>
              <a:cs typeface="Calibri" panose="020F0502020204030204"/>
              <a:sym typeface="Calibri" panose="020F0502020204030204"/>
            </a:endParaRPr>
          </a:p>
        </p:txBody>
      </p:sp>
      <p:sp>
        <p:nvSpPr>
          <p:cNvPr id="458" name="Google Shape;458;p11"/>
          <p:cNvSpPr txBox="1"/>
          <p:nvPr/>
        </p:nvSpPr>
        <p:spPr>
          <a:xfrm>
            <a:off x="4248808" y="1633622"/>
            <a:ext cx="6164316" cy="1567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lt2"/>
                </a:solidFill>
                <a:latin typeface="Calibri" panose="020F0502020204030204"/>
                <a:ea typeface="Calibri" panose="020F0502020204030204"/>
                <a:cs typeface="Calibri" panose="020F0502020204030204"/>
                <a:sym typeface="Calibri" panose="020F0502020204030204"/>
              </a:rPr>
              <a:t>Connect Real Time Database and Maintain User and Profile.</a:t>
            </a:r>
            <a:endParaRPr lang="en-US" sz="2400">
              <a:solidFill>
                <a:schemeClr val="lt2"/>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56"/>
                                        </p:tgtEl>
                                        <p:attrNameLst>
                                          <p:attrName>style.visibility</p:attrName>
                                        </p:attrNameLst>
                                      </p:cBhvr>
                                      <p:to>
                                        <p:strVal val="visible"/>
                                      </p:to>
                                    </p:set>
                                    <p:animEffect transition="in" filter="fade">
                                      <p:cBhvr>
                                        <p:cTn id="7" dur="500"/>
                                        <p:tgtEl>
                                          <p:spTgt spid="456"/>
                                        </p:tgtEl>
                                      </p:cBhvr>
                                    </p:animEffect>
                                  </p:childTnLst>
                                </p:cTn>
                              </p:par>
                              <p:par>
                                <p:cTn id="8" presetID="10" presetClass="entr" presetSubtype="0" fill="hold" nodeType="withEffect">
                                  <p:stCondLst>
                                    <p:cond delay="0"/>
                                  </p:stCondLst>
                                  <p:childTnLst>
                                    <p:set>
                                      <p:cBhvr>
                                        <p:cTn id="9" dur="1" fill="hold">
                                          <p:stCondLst>
                                            <p:cond delay="0"/>
                                          </p:stCondLst>
                                        </p:cTn>
                                        <p:tgtEl>
                                          <p:spTgt spid="455"/>
                                        </p:tgtEl>
                                        <p:attrNameLst>
                                          <p:attrName>style.visibility</p:attrName>
                                        </p:attrNameLst>
                                      </p:cBhvr>
                                      <p:to>
                                        <p:strVal val="visible"/>
                                      </p:to>
                                    </p:set>
                                    <p:animEffect transition="in" filter="fade">
                                      <p:cBhvr>
                                        <p:cTn id="10" dur="500"/>
                                        <p:tgtEl>
                                          <p:spTgt spid="45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456"/>
                                        </p:tgtEl>
                                      </p:cBhvr>
                                    </p:animEffect>
                                    <p:set>
                                      <p:cBhvr>
                                        <p:cTn id="15" dur="1" fill="hold">
                                          <p:stCondLst>
                                            <p:cond delay="500"/>
                                          </p:stCondLst>
                                        </p:cTn>
                                        <p:tgtEl>
                                          <p:spTgt spid="456"/>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500"/>
                                        <p:tgtEl>
                                          <p:spTgt spid="455"/>
                                        </p:tgtEl>
                                      </p:cBhvr>
                                    </p:animEffect>
                                    <p:set>
                                      <p:cBhvr>
                                        <p:cTn id="18" dur="1" fill="hold">
                                          <p:stCondLst>
                                            <p:cond delay="500"/>
                                          </p:stCondLst>
                                        </p:cTn>
                                        <p:tgtEl>
                                          <p:spTgt spid="455"/>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57"/>
                                        </p:tgtEl>
                                        <p:attrNameLst>
                                          <p:attrName>style.visibility</p:attrName>
                                        </p:attrNameLst>
                                      </p:cBhvr>
                                      <p:to>
                                        <p:strVal val="visible"/>
                                      </p:to>
                                    </p:set>
                                    <p:animEffect transition="in" filter="fade">
                                      <p:cBhvr>
                                        <p:cTn id="23" dur="500"/>
                                        <p:tgtEl>
                                          <p:spTgt spid="457"/>
                                        </p:tgtEl>
                                      </p:cBhvr>
                                    </p:animEffect>
                                  </p:childTnLst>
                                </p:cTn>
                              </p:par>
                              <p:par>
                                <p:cTn id="24" presetID="10" presetClass="entr" presetSubtype="0" fill="hold" nodeType="withEffect">
                                  <p:stCondLst>
                                    <p:cond delay="0"/>
                                  </p:stCondLst>
                                  <p:childTnLst>
                                    <p:set>
                                      <p:cBhvr>
                                        <p:cTn id="25" dur="1" fill="hold">
                                          <p:stCondLst>
                                            <p:cond delay="0"/>
                                          </p:stCondLst>
                                        </p:cTn>
                                        <p:tgtEl>
                                          <p:spTgt spid="458"/>
                                        </p:tgtEl>
                                        <p:attrNameLst>
                                          <p:attrName>style.visibility</p:attrName>
                                        </p:attrNameLst>
                                      </p:cBhvr>
                                      <p:to>
                                        <p:strVal val="visible"/>
                                      </p:to>
                                    </p:set>
                                    <p:animEffect transition="in" filter="fade">
                                      <p:cBhvr>
                                        <p:cTn id="26" dur="500"/>
                                        <p:tgtEl>
                                          <p:spTgt spid="4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462" name="Shape 462"/>
        <p:cNvGrpSpPr/>
        <p:nvPr/>
      </p:nvGrpSpPr>
      <p:grpSpPr>
        <a:xfrm>
          <a:off x="0" y="0"/>
          <a:ext cx="0" cy="0"/>
          <a:chOff x="0" y="0"/>
          <a:chExt cx="0" cy="0"/>
        </a:xfrm>
      </p:grpSpPr>
      <p:sp>
        <p:nvSpPr>
          <p:cNvPr id="463" name="Google Shape;463;p12"/>
          <p:cNvSpPr/>
          <p:nvPr/>
        </p:nvSpPr>
        <p:spPr>
          <a:xfrm>
            <a:off x="2570480" y="1066800"/>
            <a:ext cx="7741920" cy="5567680"/>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464" name="Google Shape;464;p12" title="Points scored">
            <a:hlinkClick r:id="rId1"/>
          </p:cNvPr>
          <p:cNvPicPr preferRelativeResize="0"/>
          <p:nvPr/>
        </p:nvPicPr>
        <p:blipFill rotWithShape="1">
          <a:blip r:embed="rId2"/>
          <a:srcRect/>
          <a:stretch>
            <a:fillRect/>
          </a:stretch>
        </p:blipFill>
        <p:spPr>
          <a:xfrm>
            <a:off x="2991093" y="2122477"/>
            <a:ext cx="6596032" cy="3787733"/>
          </a:xfrm>
          <a:prstGeom prst="rect">
            <a:avLst/>
          </a:prstGeom>
          <a:noFill/>
          <a:ln>
            <a:noFill/>
          </a:ln>
        </p:spPr>
      </p:pic>
      <p:grpSp>
        <p:nvGrpSpPr>
          <p:cNvPr id="465" name="Google Shape;465;p12"/>
          <p:cNvGrpSpPr/>
          <p:nvPr/>
        </p:nvGrpSpPr>
        <p:grpSpPr>
          <a:xfrm>
            <a:off x="3635491" y="1540913"/>
            <a:ext cx="3972500" cy="2808955"/>
            <a:chOff x="1388925" y="2256200"/>
            <a:chExt cx="2107800" cy="1490425"/>
          </a:xfrm>
        </p:grpSpPr>
        <p:sp>
          <p:nvSpPr>
            <p:cNvPr id="466" name="Google Shape;466;p12"/>
            <p:cNvSpPr/>
            <p:nvPr/>
          </p:nvSpPr>
          <p:spPr>
            <a:xfrm>
              <a:off x="1549725" y="2256200"/>
              <a:ext cx="1947000" cy="1133675"/>
            </a:xfrm>
            <a:custGeom>
              <a:avLst/>
              <a:gdLst/>
              <a:ahLst/>
              <a:cxnLst/>
              <a:rect l="l" t="t" r="r" b="b"/>
              <a:pathLst>
                <a:path w="77880" h="45347" extrusionOk="0">
                  <a:moveTo>
                    <a:pt x="77880" y="0"/>
                  </a:moveTo>
                  <a:lnTo>
                    <a:pt x="57729" y="1805"/>
                  </a:lnTo>
                  <a:lnTo>
                    <a:pt x="61689" y="7402"/>
                  </a:lnTo>
                  <a:lnTo>
                    <a:pt x="1" y="39182"/>
                  </a:lnTo>
                  <a:lnTo>
                    <a:pt x="2056" y="45347"/>
                  </a:lnTo>
                  <a:lnTo>
                    <a:pt x="64563" y="11028"/>
                  </a:lnTo>
                  <a:lnTo>
                    <a:pt x="68790" y="16308"/>
                  </a:lnTo>
                  <a:lnTo>
                    <a:pt x="77880" y="0"/>
                  </a:lnTo>
                  <a:close/>
                </a:path>
              </a:pathLst>
            </a:custGeom>
            <a:solidFill>
              <a:srgbClr val="19B5B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67" name="Google Shape;467;p12"/>
            <p:cNvSpPr/>
            <p:nvPr/>
          </p:nvSpPr>
          <p:spPr>
            <a:xfrm>
              <a:off x="1492925" y="3602475"/>
              <a:ext cx="99450" cy="143550"/>
            </a:xfrm>
            <a:custGeom>
              <a:avLst/>
              <a:gdLst/>
              <a:ahLst/>
              <a:cxnLst/>
              <a:rect l="l" t="t" r="r" b="b"/>
              <a:pathLst>
                <a:path w="3978" h="5742" extrusionOk="0">
                  <a:moveTo>
                    <a:pt x="1955" y="1"/>
                  </a:moveTo>
                  <a:lnTo>
                    <a:pt x="1" y="1571"/>
                  </a:lnTo>
                  <a:lnTo>
                    <a:pt x="118" y="1738"/>
                  </a:lnTo>
                  <a:cubicBezTo>
                    <a:pt x="635" y="2457"/>
                    <a:pt x="2808" y="5364"/>
                    <a:pt x="3326" y="5698"/>
                  </a:cubicBezTo>
                  <a:cubicBezTo>
                    <a:pt x="3368" y="5728"/>
                    <a:pt x="3400" y="5742"/>
                    <a:pt x="3423" y="5742"/>
                  </a:cubicBezTo>
                  <a:cubicBezTo>
                    <a:pt x="3717" y="5742"/>
                    <a:pt x="2657" y="3593"/>
                    <a:pt x="2657" y="3593"/>
                  </a:cubicBezTo>
                  <a:lnTo>
                    <a:pt x="3977" y="2490"/>
                  </a:lnTo>
                  <a:lnTo>
                    <a:pt x="1955" y="1"/>
                  </a:lnTo>
                  <a:close/>
                </a:path>
              </a:pathLst>
            </a:custGeom>
            <a:solidFill>
              <a:srgbClr val="19B5B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68" name="Google Shape;468;p12"/>
            <p:cNvSpPr/>
            <p:nvPr/>
          </p:nvSpPr>
          <p:spPr>
            <a:xfrm>
              <a:off x="1493750" y="3627125"/>
              <a:ext cx="24675" cy="36775"/>
            </a:xfrm>
            <a:custGeom>
              <a:avLst/>
              <a:gdLst/>
              <a:ahLst/>
              <a:cxnLst/>
              <a:rect l="l" t="t" r="r" b="b"/>
              <a:pathLst>
                <a:path w="987" h="1471" extrusionOk="0">
                  <a:moveTo>
                    <a:pt x="703" y="0"/>
                  </a:moveTo>
                  <a:lnTo>
                    <a:pt x="1" y="569"/>
                  </a:lnTo>
                  <a:lnTo>
                    <a:pt x="719" y="1471"/>
                  </a:lnTo>
                  <a:cubicBezTo>
                    <a:pt x="903" y="1270"/>
                    <a:pt x="987" y="1003"/>
                    <a:pt x="987" y="736"/>
                  </a:cubicBezTo>
                  <a:cubicBezTo>
                    <a:pt x="987" y="452"/>
                    <a:pt x="887" y="201"/>
                    <a:pt x="703" y="0"/>
                  </a:cubicBezTo>
                  <a:close/>
                </a:path>
              </a:pathLst>
            </a:custGeom>
            <a:solidFill>
              <a:srgbClr val="FFFFFF">
                <a:alpha val="56078"/>
              </a:srgbClr>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69" name="Google Shape;469;p12"/>
            <p:cNvSpPr/>
            <p:nvPr/>
          </p:nvSpPr>
          <p:spPr>
            <a:xfrm>
              <a:off x="1492925" y="3640900"/>
              <a:ext cx="90250" cy="105725"/>
            </a:xfrm>
            <a:custGeom>
              <a:avLst/>
              <a:gdLst/>
              <a:ahLst/>
              <a:cxnLst/>
              <a:rect l="l" t="t" r="r" b="b"/>
              <a:pathLst>
                <a:path w="3610" h="4229" extrusionOk="0">
                  <a:moveTo>
                    <a:pt x="51" y="1"/>
                  </a:moveTo>
                  <a:lnTo>
                    <a:pt x="1" y="34"/>
                  </a:lnTo>
                  <a:cubicBezTo>
                    <a:pt x="903" y="1388"/>
                    <a:pt x="3209" y="4228"/>
                    <a:pt x="3409" y="4228"/>
                  </a:cubicBezTo>
                  <a:cubicBezTo>
                    <a:pt x="3610" y="4228"/>
                    <a:pt x="3225" y="3309"/>
                    <a:pt x="3225" y="3309"/>
                  </a:cubicBezTo>
                  <a:cubicBezTo>
                    <a:pt x="3186" y="3265"/>
                    <a:pt x="3128" y="3250"/>
                    <a:pt x="3064" y="3250"/>
                  </a:cubicBezTo>
                  <a:cubicBezTo>
                    <a:pt x="2909" y="3250"/>
                    <a:pt x="2724" y="3343"/>
                    <a:pt x="2724" y="3343"/>
                  </a:cubicBezTo>
                  <a:lnTo>
                    <a:pt x="51" y="1"/>
                  </a:lnTo>
                  <a:close/>
                </a:path>
              </a:pathLst>
            </a:custGeom>
            <a:solidFill>
              <a:srgbClr val="FFFFFF">
                <a:alpha val="56078"/>
              </a:srgbClr>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0" name="Google Shape;470;p12"/>
            <p:cNvSpPr/>
            <p:nvPr/>
          </p:nvSpPr>
          <p:spPr>
            <a:xfrm>
              <a:off x="1493350" y="3639675"/>
              <a:ext cx="86075" cy="106100"/>
            </a:xfrm>
            <a:custGeom>
              <a:avLst/>
              <a:gdLst/>
              <a:ahLst/>
              <a:cxnLst/>
              <a:rect l="l" t="t" r="r" b="b"/>
              <a:pathLst>
                <a:path w="3443" h="4244" extrusionOk="0">
                  <a:moveTo>
                    <a:pt x="1" y="0"/>
                  </a:moveTo>
                  <a:cubicBezTo>
                    <a:pt x="17" y="17"/>
                    <a:pt x="34" y="33"/>
                    <a:pt x="34" y="50"/>
                  </a:cubicBezTo>
                  <a:lnTo>
                    <a:pt x="134" y="184"/>
                  </a:lnTo>
                  <a:lnTo>
                    <a:pt x="485" y="651"/>
                  </a:lnTo>
                  <a:cubicBezTo>
                    <a:pt x="769" y="1052"/>
                    <a:pt x="1187" y="1587"/>
                    <a:pt x="1671" y="2172"/>
                  </a:cubicBezTo>
                  <a:cubicBezTo>
                    <a:pt x="2139" y="2757"/>
                    <a:pt x="2573" y="3275"/>
                    <a:pt x="2908" y="3642"/>
                  </a:cubicBezTo>
                  <a:lnTo>
                    <a:pt x="3292" y="4093"/>
                  </a:lnTo>
                  <a:cubicBezTo>
                    <a:pt x="3325" y="4127"/>
                    <a:pt x="3359" y="4177"/>
                    <a:pt x="3392" y="4210"/>
                  </a:cubicBezTo>
                  <a:cubicBezTo>
                    <a:pt x="3409" y="4210"/>
                    <a:pt x="3426" y="4227"/>
                    <a:pt x="3442" y="4244"/>
                  </a:cubicBezTo>
                  <a:cubicBezTo>
                    <a:pt x="3426" y="4227"/>
                    <a:pt x="3409" y="4210"/>
                    <a:pt x="3409" y="4194"/>
                  </a:cubicBezTo>
                  <a:lnTo>
                    <a:pt x="3309" y="4077"/>
                  </a:lnTo>
                  <a:cubicBezTo>
                    <a:pt x="3192" y="3960"/>
                    <a:pt x="3075" y="3809"/>
                    <a:pt x="2924" y="3625"/>
                  </a:cubicBezTo>
                  <a:cubicBezTo>
                    <a:pt x="2607" y="3258"/>
                    <a:pt x="2172" y="2723"/>
                    <a:pt x="1688" y="2138"/>
                  </a:cubicBezTo>
                  <a:cubicBezTo>
                    <a:pt x="1220" y="1554"/>
                    <a:pt x="802" y="1019"/>
                    <a:pt x="502" y="635"/>
                  </a:cubicBezTo>
                  <a:lnTo>
                    <a:pt x="151" y="167"/>
                  </a:lnTo>
                  <a:cubicBezTo>
                    <a:pt x="101" y="133"/>
                    <a:pt x="67" y="83"/>
                    <a:pt x="50" y="50"/>
                  </a:cubicBezTo>
                  <a:cubicBezTo>
                    <a:pt x="34" y="33"/>
                    <a:pt x="17" y="17"/>
                    <a:pt x="1"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1" name="Google Shape;471;p12"/>
            <p:cNvSpPr/>
            <p:nvPr/>
          </p:nvSpPr>
          <p:spPr>
            <a:xfrm>
              <a:off x="1559750" y="3721775"/>
              <a:ext cx="14650" cy="3525"/>
            </a:xfrm>
            <a:custGeom>
              <a:avLst/>
              <a:gdLst/>
              <a:ahLst/>
              <a:cxnLst/>
              <a:rect l="l" t="t" r="r" b="b"/>
              <a:pathLst>
                <a:path w="586" h="141" extrusionOk="0">
                  <a:moveTo>
                    <a:pt x="358" y="0"/>
                  </a:moveTo>
                  <a:cubicBezTo>
                    <a:pt x="232" y="0"/>
                    <a:pt x="104" y="48"/>
                    <a:pt x="1" y="141"/>
                  </a:cubicBezTo>
                  <a:cubicBezTo>
                    <a:pt x="129" y="71"/>
                    <a:pt x="265" y="42"/>
                    <a:pt x="404" y="42"/>
                  </a:cubicBezTo>
                  <a:cubicBezTo>
                    <a:pt x="464" y="42"/>
                    <a:pt x="525" y="47"/>
                    <a:pt x="586" y="57"/>
                  </a:cubicBezTo>
                  <a:cubicBezTo>
                    <a:pt x="515" y="19"/>
                    <a:pt x="437" y="0"/>
                    <a:pt x="358"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2" name="Google Shape;472;p12"/>
            <p:cNvSpPr/>
            <p:nvPr/>
          </p:nvSpPr>
          <p:spPr>
            <a:xfrm>
              <a:off x="1554125" y="3697500"/>
              <a:ext cx="4400" cy="2225"/>
            </a:xfrm>
            <a:custGeom>
              <a:avLst/>
              <a:gdLst/>
              <a:ahLst/>
              <a:cxnLst/>
              <a:rect l="l" t="t" r="r" b="b"/>
              <a:pathLst>
                <a:path w="176" h="89" extrusionOk="0">
                  <a:moveTo>
                    <a:pt x="86" y="1"/>
                  </a:moveTo>
                  <a:cubicBezTo>
                    <a:pt x="42" y="1"/>
                    <a:pt x="0" y="26"/>
                    <a:pt x="9" y="76"/>
                  </a:cubicBezTo>
                  <a:cubicBezTo>
                    <a:pt x="34" y="84"/>
                    <a:pt x="59" y="89"/>
                    <a:pt x="86" y="89"/>
                  </a:cubicBezTo>
                  <a:cubicBezTo>
                    <a:pt x="113" y="89"/>
                    <a:pt x="142" y="84"/>
                    <a:pt x="176" y="76"/>
                  </a:cubicBezTo>
                  <a:cubicBezTo>
                    <a:pt x="176" y="26"/>
                    <a:pt x="130" y="1"/>
                    <a:pt x="86"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3" name="Google Shape;473;p12"/>
            <p:cNvSpPr/>
            <p:nvPr/>
          </p:nvSpPr>
          <p:spPr>
            <a:xfrm>
              <a:off x="1552650" y="3691875"/>
              <a:ext cx="7125" cy="1575"/>
            </a:xfrm>
            <a:custGeom>
              <a:avLst/>
              <a:gdLst/>
              <a:ahLst/>
              <a:cxnLst/>
              <a:rect l="l" t="t" r="r" b="b"/>
              <a:pathLst>
                <a:path w="285" h="63" extrusionOk="0">
                  <a:moveTo>
                    <a:pt x="18" y="0"/>
                  </a:moveTo>
                  <a:cubicBezTo>
                    <a:pt x="1" y="17"/>
                    <a:pt x="68" y="34"/>
                    <a:pt x="135" y="50"/>
                  </a:cubicBezTo>
                  <a:cubicBezTo>
                    <a:pt x="176" y="59"/>
                    <a:pt x="210" y="63"/>
                    <a:pt x="235" y="63"/>
                  </a:cubicBezTo>
                  <a:cubicBezTo>
                    <a:pt x="260" y="63"/>
                    <a:pt x="277" y="59"/>
                    <a:pt x="285" y="50"/>
                  </a:cubicBezTo>
                  <a:cubicBezTo>
                    <a:pt x="285" y="34"/>
                    <a:pt x="218" y="17"/>
                    <a:pt x="151" y="17"/>
                  </a:cubicBezTo>
                  <a:cubicBezTo>
                    <a:pt x="68" y="0"/>
                    <a:pt x="18" y="0"/>
                    <a:pt x="18"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4" name="Google Shape;474;p12"/>
            <p:cNvSpPr/>
            <p:nvPr/>
          </p:nvSpPr>
          <p:spPr>
            <a:xfrm>
              <a:off x="1556000" y="3683925"/>
              <a:ext cx="5450" cy="6725"/>
            </a:xfrm>
            <a:custGeom>
              <a:avLst/>
              <a:gdLst/>
              <a:ahLst/>
              <a:cxnLst/>
              <a:rect l="l" t="t" r="r" b="b"/>
              <a:pathLst>
                <a:path w="218" h="269" extrusionOk="0">
                  <a:moveTo>
                    <a:pt x="1" y="1"/>
                  </a:moveTo>
                  <a:cubicBezTo>
                    <a:pt x="1" y="18"/>
                    <a:pt x="34" y="84"/>
                    <a:pt x="101" y="151"/>
                  </a:cubicBezTo>
                  <a:cubicBezTo>
                    <a:pt x="151" y="218"/>
                    <a:pt x="201" y="268"/>
                    <a:pt x="218" y="268"/>
                  </a:cubicBezTo>
                  <a:cubicBezTo>
                    <a:pt x="218" y="268"/>
                    <a:pt x="184" y="201"/>
                    <a:pt x="134" y="134"/>
                  </a:cubicBezTo>
                  <a:cubicBezTo>
                    <a:pt x="67" y="51"/>
                    <a:pt x="17" y="1"/>
                    <a:pt x="1"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5" name="Google Shape;475;p12"/>
            <p:cNvSpPr/>
            <p:nvPr/>
          </p:nvSpPr>
          <p:spPr>
            <a:xfrm>
              <a:off x="1559350" y="3679700"/>
              <a:ext cx="5875" cy="7675"/>
            </a:xfrm>
            <a:custGeom>
              <a:avLst/>
              <a:gdLst/>
              <a:ahLst/>
              <a:cxnLst/>
              <a:rect l="l" t="t" r="r" b="b"/>
              <a:pathLst>
                <a:path w="235" h="307" extrusionOk="0">
                  <a:moveTo>
                    <a:pt x="5" y="1"/>
                  </a:moveTo>
                  <a:cubicBezTo>
                    <a:pt x="3" y="1"/>
                    <a:pt x="2" y="1"/>
                    <a:pt x="0" y="3"/>
                  </a:cubicBezTo>
                  <a:cubicBezTo>
                    <a:pt x="17" y="70"/>
                    <a:pt x="34" y="120"/>
                    <a:pt x="84" y="170"/>
                  </a:cubicBezTo>
                  <a:cubicBezTo>
                    <a:pt x="142" y="257"/>
                    <a:pt x="200" y="307"/>
                    <a:pt x="214" y="307"/>
                  </a:cubicBezTo>
                  <a:cubicBezTo>
                    <a:pt x="216" y="307"/>
                    <a:pt x="217" y="306"/>
                    <a:pt x="217" y="303"/>
                  </a:cubicBezTo>
                  <a:cubicBezTo>
                    <a:pt x="234" y="303"/>
                    <a:pt x="167" y="237"/>
                    <a:pt x="117" y="153"/>
                  </a:cubicBezTo>
                  <a:cubicBezTo>
                    <a:pt x="56" y="77"/>
                    <a:pt x="23" y="1"/>
                    <a:pt x="5"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6" name="Google Shape;476;p12"/>
            <p:cNvSpPr/>
            <p:nvPr/>
          </p:nvSpPr>
          <p:spPr>
            <a:xfrm>
              <a:off x="1561025" y="3696875"/>
              <a:ext cx="14225" cy="9525"/>
            </a:xfrm>
            <a:custGeom>
              <a:avLst/>
              <a:gdLst/>
              <a:ahLst/>
              <a:cxnLst/>
              <a:rect l="l" t="t" r="r" b="b"/>
              <a:pathLst>
                <a:path w="569" h="381" extrusionOk="0">
                  <a:moveTo>
                    <a:pt x="184" y="34"/>
                  </a:moveTo>
                  <a:cubicBezTo>
                    <a:pt x="267" y="34"/>
                    <a:pt x="334" y="51"/>
                    <a:pt x="384" y="84"/>
                  </a:cubicBezTo>
                  <a:cubicBezTo>
                    <a:pt x="468" y="134"/>
                    <a:pt x="518" y="218"/>
                    <a:pt x="535" y="302"/>
                  </a:cubicBezTo>
                  <a:cubicBezTo>
                    <a:pt x="535" y="326"/>
                    <a:pt x="517" y="342"/>
                    <a:pt x="488" y="342"/>
                  </a:cubicBezTo>
                  <a:cubicBezTo>
                    <a:pt x="477" y="342"/>
                    <a:pt x="465" y="339"/>
                    <a:pt x="451" y="335"/>
                  </a:cubicBezTo>
                  <a:cubicBezTo>
                    <a:pt x="418" y="318"/>
                    <a:pt x="384" y="302"/>
                    <a:pt x="351" y="268"/>
                  </a:cubicBezTo>
                  <a:cubicBezTo>
                    <a:pt x="284" y="235"/>
                    <a:pt x="217" y="185"/>
                    <a:pt x="167" y="151"/>
                  </a:cubicBezTo>
                  <a:cubicBezTo>
                    <a:pt x="117" y="109"/>
                    <a:pt x="79" y="72"/>
                    <a:pt x="54" y="44"/>
                  </a:cubicBezTo>
                  <a:lnTo>
                    <a:pt x="54" y="44"/>
                  </a:lnTo>
                  <a:cubicBezTo>
                    <a:pt x="94" y="34"/>
                    <a:pt x="139" y="34"/>
                    <a:pt x="184" y="34"/>
                  </a:cubicBezTo>
                  <a:close/>
                  <a:moveTo>
                    <a:pt x="184" y="1"/>
                  </a:moveTo>
                  <a:cubicBezTo>
                    <a:pt x="137" y="1"/>
                    <a:pt x="89" y="16"/>
                    <a:pt x="42" y="31"/>
                  </a:cubicBezTo>
                  <a:lnTo>
                    <a:pt x="42" y="31"/>
                  </a:lnTo>
                  <a:cubicBezTo>
                    <a:pt x="25" y="12"/>
                    <a:pt x="17" y="1"/>
                    <a:pt x="17" y="1"/>
                  </a:cubicBezTo>
                  <a:lnTo>
                    <a:pt x="17" y="1"/>
                  </a:lnTo>
                  <a:cubicBezTo>
                    <a:pt x="22" y="12"/>
                    <a:pt x="29" y="23"/>
                    <a:pt x="35" y="34"/>
                  </a:cubicBezTo>
                  <a:lnTo>
                    <a:pt x="35" y="34"/>
                  </a:lnTo>
                  <a:cubicBezTo>
                    <a:pt x="35" y="34"/>
                    <a:pt x="34" y="34"/>
                    <a:pt x="33" y="34"/>
                  </a:cubicBezTo>
                  <a:cubicBezTo>
                    <a:pt x="17" y="51"/>
                    <a:pt x="0" y="68"/>
                    <a:pt x="0" y="68"/>
                  </a:cubicBezTo>
                  <a:cubicBezTo>
                    <a:pt x="14" y="59"/>
                    <a:pt x="28" y="52"/>
                    <a:pt x="44" y="47"/>
                  </a:cubicBezTo>
                  <a:lnTo>
                    <a:pt x="44" y="47"/>
                  </a:lnTo>
                  <a:cubicBezTo>
                    <a:pt x="75" y="92"/>
                    <a:pt x="113" y="130"/>
                    <a:pt x="150" y="168"/>
                  </a:cubicBezTo>
                  <a:cubicBezTo>
                    <a:pt x="201" y="218"/>
                    <a:pt x="267" y="268"/>
                    <a:pt x="318" y="302"/>
                  </a:cubicBezTo>
                  <a:cubicBezTo>
                    <a:pt x="368" y="335"/>
                    <a:pt x="401" y="352"/>
                    <a:pt x="451" y="368"/>
                  </a:cubicBezTo>
                  <a:cubicBezTo>
                    <a:pt x="460" y="377"/>
                    <a:pt x="472" y="381"/>
                    <a:pt x="487" y="381"/>
                  </a:cubicBezTo>
                  <a:cubicBezTo>
                    <a:pt x="501" y="381"/>
                    <a:pt x="518" y="377"/>
                    <a:pt x="535" y="368"/>
                  </a:cubicBezTo>
                  <a:cubicBezTo>
                    <a:pt x="551" y="352"/>
                    <a:pt x="568" y="318"/>
                    <a:pt x="568" y="302"/>
                  </a:cubicBezTo>
                  <a:cubicBezTo>
                    <a:pt x="535" y="118"/>
                    <a:pt x="368" y="1"/>
                    <a:pt x="184"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7" name="Google Shape;477;p12"/>
            <p:cNvSpPr/>
            <p:nvPr/>
          </p:nvSpPr>
          <p:spPr>
            <a:xfrm>
              <a:off x="1561425" y="3687475"/>
              <a:ext cx="6725" cy="10675"/>
            </a:xfrm>
            <a:custGeom>
              <a:avLst/>
              <a:gdLst/>
              <a:ahLst/>
              <a:cxnLst/>
              <a:rect l="l" t="t" r="r" b="b"/>
              <a:pathLst>
                <a:path w="269" h="427" extrusionOk="0">
                  <a:moveTo>
                    <a:pt x="147" y="1"/>
                  </a:moveTo>
                  <a:cubicBezTo>
                    <a:pt x="126" y="1"/>
                    <a:pt x="109" y="9"/>
                    <a:pt x="101" y="26"/>
                  </a:cubicBezTo>
                  <a:cubicBezTo>
                    <a:pt x="68" y="59"/>
                    <a:pt x="51" y="76"/>
                    <a:pt x="51" y="109"/>
                  </a:cubicBezTo>
                  <a:cubicBezTo>
                    <a:pt x="34" y="160"/>
                    <a:pt x="17" y="210"/>
                    <a:pt x="17" y="277"/>
                  </a:cubicBezTo>
                  <a:cubicBezTo>
                    <a:pt x="1" y="310"/>
                    <a:pt x="1" y="360"/>
                    <a:pt x="17" y="410"/>
                  </a:cubicBezTo>
                  <a:cubicBezTo>
                    <a:pt x="34" y="410"/>
                    <a:pt x="17" y="360"/>
                    <a:pt x="34" y="277"/>
                  </a:cubicBezTo>
                  <a:cubicBezTo>
                    <a:pt x="51" y="226"/>
                    <a:pt x="68" y="176"/>
                    <a:pt x="84" y="126"/>
                  </a:cubicBezTo>
                  <a:cubicBezTo>
                    <a:pt x="98" y="85"/>
                    <a:pt x="134" y="34"/>
                    <a:pt x="164" y="34"/>
                  </a:cubicBezTo>
                  <a:cubicBezTo>
                    <a:pt x="171" y="34"/>
                    <a:pt x="178" y="36"/>
                    <a:pt x="185" y="43"/>
                  </a:cubicBezTo>
                  <a:cubicBezTo>
                    <a:pt x="218" y="93"/>
                    <a:pt x="218" y="160"/>
                    <a:pt x="201" y="210"/>
                  </a:cubicBezTo>
                  <a:cubicBezTo>
                    <a:pt x="185" y="260"/>
                    <a:pt x="168" y="293"/>
                    <a:pt x="134" y="343"/>
                  </a:cubicBezTo>
                  <a:cubicBezTo>
                    <a:pt x="101" y="377"/>
                    <a:pt x="68" y="393"/>
                    <a:pt x="34" y="427"/>
                  </a:cubicBezTo>
                  <a:cubicBezTo>
                    <a:pt x="84" y="427"/>
                    <a:pt x="118" y="393"/>
                    <a:pt x="151" y="360"/>
                  </a:cubicBezTo>
                  <a:cubicBezTo>
                    <a:pt x="185" y="310"/>
                    <a:pt x="218" y="277"/>
                    <a:pt x="235" y="226"/>
                  </a:cubicBezTo>
                  <a:cubicBezTo>
                    <a:pt x="268" y="160"/>
                    <a:pt x="251" y="76"/>
                    <a:pt x="218" y="26"/>
                  </a:cubicBezTo>
                  <a:cubicBezTo>
                    <a:pt x="193" y="9"/>
                    <a:pt x="168" y="1"/>
                    <a:pt x="147"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8" name="Google Shape;478;p12"/>
            <p:cNvSpPr/>
            <p:nvPr/>
          </p:nvSpPr>
          <p:spPr>
            <a:xfrm>
              <a:off x="1511300" y="3627125"/>
              <a:ext cx="10475" cy="36775"/>
            </a:xfrm>
            <a:custGeom>
              <a:avLst/>
              <a:gdLst/>
              <a:ahLst/>
              <a:cxnLst/>
              <a:rect l="l" t="t" r="r" b="b"/>
              <a:pathLst>
                <a:path w="419" h="1471" extrusionOk="0">
                  <a:moveTo>
                    <a:pt x="17" y="0"/>
                  </a:moveTo>
                  <a:lnTo>
                    <a:pt x="17" y="0"/>
                  </a:lnTo>
                  <a:cubicBezTo>
                    <a:pt x="1" y="17"/>
                    <a:pt x="84" y="67"/>
                    <a:pt x="151" y="201"/>
                  </a:cubicBezTo>
                  <a:cubicBezTo>
                    <a:pt x="368" y="518"/>
                    <a:pt x="368" y="936"/>
                    <a:pt x="168" y="1270"/>
                  </a:cubicBezTo>
                  <a:cubicBezTo>
                    <a:pt x="84" y="1404"/>
                    <a:pt x="17" y="1454"/>
                    <a:pt x="17" y="1471"/>
                  </a:cubicBezTo>
                  <a:cubicBezTo>
                    <a:pt x="51" y="1454"/>
                    <a:pt x="68" y="1437"/>
                    <a:pt x="68" y="1421"/>
                  </a:cubicBezTo>
                  <a:cubicBezTo>
                    <a:pt x="118" y="1387"/>
                    <a:pt x="151" y="1337"/>
                    <a:pt x="185" y="1287"/>
                  </a:cubicBezTo>
                  <a:cubicBezTo>
                    <a:pt x="418" y="953"/>
                    <a:pt x="418" y="518"/>
                    <a:pt x="185" y="184"/>
                  </a:cubicBezTo>
                  <a:cubicBezTo>
                    <a:pt x="151" y="134"/>
                    <a:pt x="101" y="84"/>
                    <a:pt x="68" y="51"/>
                  </a:cubicBezTo>
                  <a:cubicBezTo>
                    <a:pt x="34" y="17"/>
                    <a:pt x="17" y="0"/>
                    <a:pt x="17"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79" name="Google Shape;479;p12"/>
            <p:cNvSpPr/>
            <p:nvPr/>
          </p:nvSpPr>
          <p:spPr>
            <a:xfrm>
              <a:off x="1516725" y="3612500"/>
              <a:ext cx="25925" cy="20500"/>
            </a:xfrm>
            <a:custGeom>
              <a:avLst/>
              <a:gdLst/>
              <a:ahLst/>
              <a:cxnLst/>
              <a:rect l="l" t="t" r="r" b="b"/>
              <a:pathLst>
                <a:path w="1037" h="820" extrusionOk="0">
                  <a:moveTo>
                    <a:pt x="1037" y="1"/>
                  </a:moveTo>
                  <a:lnTo>
                    <a:pt x="1037" y="1"/>
                  </a:lnTo>
                  <a:cubicBezTo>
                    <a:pt x="853" y="134"/>
                    <a:pt x="686" y="268"/>
                    <a:pt x="519" y="402"/>
                  </a:cubicBezTo>
                  <a:cubicBezTo>
                    <a:pt x="335" y="535"/>
                    <a:pt x="168" y="669"/>
                    <a:pt x="1" y="819"/>
                  </a:cubicBezTo>
                  <a:cubicBezTo>
                    <a:pt x="369" y="569"/>
                    <a:pt x="719" y="301"/>
                    <a:pt x="1037"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0" name="Google Shape;480;p12"/>
            <p:cNvSpPr/>
            <p:nvPr/>
          </p:nvSpPr>
          <p:spPr>
            <a:xfrm>
              <a:off x="1524250" y="3666800"/>
              <a:ext cx="14650" cy="18400"/>
            </a:xfrm>
            <a:custGeom>
              <a:avLst/>
              <a:gdLst/>
              <a:ahLst/>
              <a:cxnLst/>
              <a:rect l="l" t="t" r="r" b="b"/>
              <a:pathLst>
                <a:path w="586" h="736" extrusionOk="0">
                  <a:moveTo>
                    <a:pt x="1" y="1"/>
                  </a:moveTo>
                  <a:cubicBezTo>
                    <a:pt x="68" y="151"/>
                    <a:pt x="151" y="285"/>
                    <a:pt x="251" y="402"/>
                  </a:cubicBezTo>
                  <a:cubicBezTo>
                    <a:pt x="352" y="535"/>
                    <a:pt x="452" y="636"/>
                    <a:pt x="585" y="736"/>
                  </a:cubicBezTo>
                  <a:cubicBezTo>
                    <a:pt x="585" y="736"/>
                    <a:pt x="452" y="586"/>
                    <a:pt x="285" y="385"/>
                  </a:cubicBezTo>
                  <a:cubicBezTo>
                    <a:pt x="118" y="168"/>
                    <a:pt x="1" y="1"/>
                    <a:pt x="1"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1" name="Google Shape;481;p12"/>
            <p:cNvSpPr/>
            <p:nvPr/>
          </p:nvSpPr>
          <p:spPr>
            <a:xfrm>
              <a:off x="1511725" y="3654700"/>
              <a:ext cx="2950" cy="4600"/>
            </a:xfrm>
            <a:custGeom>
              <a:avLst/>
              <a:gdLst/>
              <a:ahLst/>
              <a:cxnLst/>
              <a:rect l="l" t="t" r="r" b="b"/>
              <a:pathLst>
                <a:path w="118" h="184" extrusionOk="0">
                  <a:moveTo>
                    <a:pt x="101" y="0"/>
                  </a:moveTo>
                  <a:cubicBezTo>
                    <a:pt x="84" y="0"/>
                    <a:pt x="67" y="50"/>
                    <a:pt x="51" y="84"/>
                  </a:cubicBezTo>
                  <a:cubicBezTo>
                    <a:pt x="34" y="134"/>
                    <a:pt x="0" y="167"/>
                    <a:pt x="17" y="184"/>
                  </a:cubicBezTo>
                  <a:cubicBezTo>
                    <a:pt x="17" y="184"/>
                    <a:pt x="67" y="167"/>
                    <a:pt x="84" y="100"/>
                  </a:cubicBezTo>
                  <a:cubicBezTo>
                    <a:pt x="117" y="50"/>
                    <a:pt x="117" y="0"/>
                    <a:pt x="101"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2" name="Google Shape;482;p12"/>
            <p:cNvSpPr/>
            <p:nvPr/>
          </p:nvSpPr>
          <p:spPr>
            <a:xfrm>
              <a:off x="1515475" y="3645500"/>
              <a:ext cx="1275" cy="4200"/>
            </a:xfrm>
            <a:custGeom>
              <a:avLst/>
              <a:gdLst/>
              <a:ahLst/>
              <a:cxnLst/>
              <a:rect l="l" t="t" r="r" b="b"/>
              <a:pathLst>
                <a:path w="51" h="168" extrusionOk="0">
                  <a:moveTo>
                    <a:pt x="34" y="1"/>
                  </a:moveTo>
                  <a:cubicBezTo>
                    <a:pt x="18" y="1"/>
                    <a:pt x="1" y="34"/>
                    <a:pt x="1" y="84"/>
                  </a:cubicBezTo>
                  <a:cubicBezTo>
                    <a:pt x="1" y="134"/>
                    <a:pt x="1" y="168"/>
                    <a:pt x="18" y="168"/>
                  </a:cubicBezTo>
                  <a:cubicBezTo>
                    <a:pt x="18" y="168"/>
                    <a:pt x="34" y="134"/>
                    <a:pt x="34" y="84"/>
                  </a:cubicBezTo>
                  <a:cubicBezTo>
                    <a:pt x="51" y="34"/>
                    <a:pt x="34" y="1"/>
                    <a:pt x="34"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3" name="Google Shape;483;p12"/>
            <p:cNvSpPr/>
            <p:nvPr/>
          </p:nvSpPr>
          <p:spPr>
            <a:xfrm>
              <a:off x="1513400" y="3636725"/>
              <a:ext cx="2525" cy="4625"/>
            </a:xfrm>
            <a:custGeom>
              <a:avLst/>
              <a:gdLst/>
              <a:ahLst/>
              <a:cxnLst/>
              <a:rect l="l" t="t" r="r" b="b"/>
              <a:pathLst>
                <a:path w="101" h="185" extrusionOk="0">
                  <a:moveTo>
                    <a:pt x="0" y="1"/>
                  </a:moveTo>
                  <a:cubicBezTo>
                    <a:pt x="0" y="17"/>
                    <a:pt x="17" y="51"/>
                    <a:pt x="34" y="84"/>
                  </a:cubicBezTo>
                  <a:cubicBezTo>
                    <a:pt x="50" y="134"/>
                    <a:pt x="50" y="185"/>
                    <a:pt x="67" y="185"/>
                  </a:cubicBezTo>
                  <a:cubicBezTo>
                    <a:pt x="84" y="185"/>
                    <a:pt x="101" y="134"/>
                    <a:pt x="84" y="84"/>
                  </a:cubicBezTo>
                  <a:cubicBezTo>
                    <a:pt x="50" y="17"/>
                    <a:pt x="0" y="1"/>
                    <a:pt x="0"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4" name="Google Shape;484;p12"/>
            <p:cNvSpPr/>
            <p:nvPr/>
          </p:nvSpPr>
          <p:spPr>
            <a:xfrm>
              <a:off x="1510475" y="3631125"/>
              <a:ext cx="1700" cy="2400"/>
            </a:xfrm>
            <a:custGeom>
              <a:avLst/>
              <a:gdLst/>
              <a:ahLst/>
              <a:cxnLst/>
              <a:rect l="l" t="t" r="r" b="b"/>
              <a:pathLst>
                <a:path w="68" h="96" extrusionOk="0">
                  <a:moveTo>
                    <a:pt x="30" y="1"/>
                  </a:moveTo>
                  <a:cubicBezTo>
                    <a:pt x="26" y="1"/>
                    <a:pt x="21" y="3"/>
                    <a:pt x="17" y="8"/>
                  </a:cubicBezTo>
                  <a:cubicBezTo>
                    <a:pt x="0" y="8"/>
                    <a:pt x="0" y="24"/>
                    <a:pt x="17" y="58"/>
                  </a:cubicBezTo>
                  <a:cubicBezTo>
                    <a:pt x="17" y="71"/>
                    <a:pt x="28" y="96"/>
                    <a:pt x="41" y="96"/>
                  </a:cubicBezTo>
                  <a:cubicBezTo>
                    <a:pt x="44" y="96"/>
                    <a:pt x="47" y="94"/>
                    <a:pt x="50" y="91"/>
                  </a:cubicBezTo>
                  <a:cubicBezTo>
                    <a:pt x="67" y="91"/>
                    <a:pt x="67" y="74"/>
                    <a:pt x="50" y="41"/>
                  </a:cubicBezTo>
                  <a:cubicBezTo>
                    <a:pt x="50" y="16"/>
                    <a:pt x="41" y="1"/>
                    <a:pt x="30"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5" name="Google Shape;485;p12"/>
            <p:cNvSpPr/>
            <p:nvPr/>
          </p:nvSpPr>
          <p:spPr>
            <a:xfrm>
              <a:off x="2108225" y="3504325"/>
              <a:ext cx="149150" cy="69600"/>
            </a:xfrm>
            <a:custGeom>
              <a:avLst/>
              <a:gdLst/>
              <a:ahLst/>
              <a:cxnLst/>
              <a:rect l="l" t="t" r="r" b="b"/>
              <a:pathLst>
                <a:path w="5966" h="2784" extrusionOk="0">
                  <a:moveTo>
                    <a:pt x="117" y="0"/>
                  </a:moveTo>
                  <a:lnTo>
                    <a:pt x="0" y="2506"/>
                  </a:lnTo>
                  <a:lnTo>
                    <a:pt x="201" y="2523"/>
                  </a:lnTo>
                  <a:cubicBezTo>
                    <a:pt x="906" y="2590"/>
                    <a:pt x="3341" y="2784"/>
                    <a:pt x="4605" y="2784"/>
                  </a:cubicBezTo>
                  <a:cubicBezTo>
                    <a:pt x="4928" y="2784"/>
                    <a:pt x="5175" y="2771"/>
                    <a:pt x="5297" y="2740"/>
                  </a:cubicBezTo>
                  <a:cubicBezTo>
                    <a:pt x="5965" y="2557"/>
                    <a:pt x="3275" y="1838"/>
                    <a:pt x="3275" y="1838"/>
                  </a:cubicBezTo>
                  <a:lnTo>
                    <a:pt x="3325" y="117"/>
                  </a:lnTo>
                  <a:lnTo>
                    <a:pt x="117" y="0"/>
                  </a:lnTo>
                  <a:close/>
                </a:path>
              </a:pathLst>
            </a:custGeom>
            <a:solidFill>
              <a:srgbClr val="19B5B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6" name="Google Shape;486;p12"/>
            <p:cNvSpPr/>
            <p:nvPr/>
          </p:nvSpPr>
          <p:spPr>
            <a:xfrm>
              <a:off x="2108625" y="3543525"/>
              <a:ext cx="28850" cy="23900"/>
            </a:xfrm>
            <a:custGeom>
              <a:avLst/>
              <a:gdLst/>
              <a:ahLst/>
              <a:cxnLst/>
              <a:rect l="l" t="t" r="r" b="b"/>
              <a:pathLst>
                <a:path w="1154" h="956" extrusionOk="0">
                  <a:moveTo>
                    <a:pt x="93" y="1"/>
                  </a:moveTo>
                  <a:cubicBezTo>
                    <a:pt x="73" y="1"/>
                    <a:pt x="54" y="2"/>
                    <a:pt x="34" y="3"/>
                  </a:cubicBezTo>
                  <a:lnTo>
                    <a:pt x="1" y="888"/>
                  </a:lnTo>
                  <a:lnTo>
                    <a:pt x="1154" y="955"/>
                  </a:lnTo>
                  <a:cubicBezTo>
                    <a:pt x="1120" y="688"/>
                    <a:pt x="987" y="437"/>
                    <a:pt x="770" y="253"/>
                  </a:cubicBezTo>
                  <a:cubicBezTo>
                    <a:pt x="584" y="98"/>
                    <a:pt x="340" y="1"/>
                    <a:pt x="93" y="1"/>
                  </a:cubicBezTo>
                  <a:close/>
                </a:path>
              </a:pathLst>
            </a:custGeom>
            <a:solidFill>
              <a:srgbClr val="FFFFFF">
                <a:alpha val="56078"/>
              </a:srgbClr>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7" name="Google Shape;487;p12"/>
            <p:cNvSpPr/>
            <p:nvPr/>
          </p:nvSpPr>
          <p:spPr>
            <a:xfrm>
              <a:off x="2108225" y="3560300"/>
              <a:ext cx="138275" cy="13250"/>
            </a:xfrm>
            <a:custGeom>
              <a:avLst/>
              <a:gdLst/>
              <a:ahLst/>
              <a:cxnLst/>
              <a:rect l="l" t="t" r="r" b="b"/>
              <a:pathLst>
                <a:path w="5531" h="530" extrusionOk="0">
                  <a:moveTo>
                    <a:pt x="4578" y="0"/>
                  </a:moveTo>
                  <a:cubicBezTo>
                    <a:pt x="4395" y="0"/>
                    <a:pt x="4278" y="401"/>
                    <a:pt x="4278" y="401"/>
                  </a:cubicBezTo>
                  <a:lnTo>
                    <a:pt x="17" y="201"/>
                  </a:lnTo>
                  <a:lnTo>
                    <a:pt x="0" y="267"/>
                  </a:lnTo>
                  <a:cubicBezTo>
                    <a:pt x="1162" y="411"/>
                    <a:pt x="3369" y="529"/>
                    <a:pt x="4571" y="529"/>
                  </a:cubicBezTo>
                  <a:cubicBezTo>
                    <a:pt x="5046" y="529"/>
                    <a:pt x="5364" y="511"/>
                    <a:pt x="5397" y="468"/>
                  </a:cubicBezTo>
                  <a:cubicBezTo>
                    <a:pt x="5531" y="318"/>
                    <a:pt x="4578" y="0"/>
                    <a:pt x="4578" y="0"/>
                  </a:cubicBezTo>
                  <a:close/>
                </a:path>
              </a:pathLst>
            </a:custGeom>
            <a:solidFill>
              <a:srgbClr val="FFFFFF">
                <a:alpha val="56078"/>
              </a:srgbClr>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8" name="Google Shape;488;p12"/>
            <p:cNvSpPr/>
            <p:nvPr/>
          </p:nvSpPr>
          <p:spPr>
            <a:xfrm>
              <a:off x="2107375" y="3564875"/>
              <a:ext cx="136200" cy="5875"/>
            </a:xfrm>
            <a:custGeom>
              <a:avLst/>
              <a:gdLst/>
              <a:ahLst/>
              <a:cxnLst/>
              <a:rect l="l" t="t" r="r" b="b"/>
              <a:pathLst>
                <a:path w="5448" h="235" extrusionOk="0">
                  <a:moveTo>
                    <a:pt x="1" y="1"/>
                  </a:moveTo>
                  <a:cubicBezTo>
                    <a:pt x="18" y="18"/>
                    <a:pt x="34" y="18"/>
                    <a:pt x="51" y="18"/>
                  </a:cubicBezTo>
                  <a:cubicBezTo>
                    <a:pt x="101" y="18"/>
                    <a:pt x="151" y="34"/>
                    <a:pt x="218" y="34"/>
                  </a:cubicBezTo>
                  <a:lnTo>
                    <a:pt x="786" y="84"/>
                  </a:lnTo>
                  <a:cubicBezTo>
                    <a:pt x="1287" y="118"/>
                    <a:pt x="1972" y="151"/>
                    <a:pt x="2724" y="185"/>
                  </a:cubicBezTo>
                  <a:cubicBezTo>
                    <a:pt x="3476" y="218"/>
                    <a:pt x="4145" y="235"/>
                    <a:pt x="4646" y="235"/>
                  </a:cubicBezTo>
                  <a:lnTo>
                    <a:pt x="5381" y="235"/>
                  </a:lnTo>
                  <a:cubicBezTo>
                    <a:pt x="5414" y="235"/>
                    <a:pt x="5431" y="235"/>
                    <a:pt x="5448" y="218"/>
                  </a:cubicBezTo>
                  <a:lnTo>
                    <a:pt x="5231" y="218"/>
                  </a:lnTo>
                  <a:lnTo>
                    <a:pt x="4646" y="201"/>
                  </a:lnTo>
                  <a:cubicBezTo>
                    <a:pt x="4145" y="201"/>
                    <a:pt x="3476" y="185"/>
                    <a:pt x="2724" y="151"/>
                  </a:cubicBezTo>
                  <a:cubicBezTo>
                    <a:pt x="1972" y="118"/>
                    <a:pt x="1287" y="84"/>
                    <a:pt x="803" y="51"/>
                  </a:cubicBezTo>
                  <a:lnTo>
                    <a:pt x="218" y="18"/>
                  </a:lnTo>
                  <a:lnTo>
                    <a:pt x="51" y="1"/>
                  </a:ln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89" name="Google Shape;489;p12"/>
            <p:cNvSpPr/>
            <p:nvPr/>
          </p:nvSpPr>
          <p:spPr>
            <a:xfrm>
              <a:off x="2215150" y="3559450"/>
              <a:ext cx="8375" cy="12150"/>
            </a:xfrm>
            <a:custGeom>
              <a:avLst/>
              <a:gdLst/>
              <a:ahLst/>
              <a:cxnLst/>
              <a:rect l="l" t="t" r="r" b="b"/>
              <a:pathLst>
                <a:path w="335" h="486" extrusionOk="0">
                  <a:moveTo>
                    <a:pt x="335" y="1"/>
                  </a:moveTo>
                  <a:lnTo>
                    <a:pt x="335" y="1"/>
                  </a:lnTo>
                  <a:cubicBezTo>
                    <a:pt x="134" y="68"/>
                    <a:pt x="1" y="268"/>
                    <a:pt x="1" y="485"/>
                  </a:cubicBezTo>
                  <a:cubicBezTo>
                    <a:pt x="51" y="285"/>
                    <a:pt x="168" y="118"/>
                    <a:pt x="335"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0" name="Google Shape;490;p12"/>
            <p:cNvSpPr/>
            <p:nvPr/>
          </p:nvSpPr>
          <p:spPr>
            <a:xfrm>
              <a:off x="2191750" y="3551925"/>
              <a:ext cx="5050" cy="6725"/>
            </a:xfrm>
            <a:custGeom>
              <a:avLst/>
              <a:gdLst/>
              <a:ahLst/>
              <a:cxnLst/>
              <a:rect l="l" t="t" r="r" b="b"/>
              <a:pathLst>
                <a:path w="202" h="269" extrusionOk="0">
                  <a:moveTo>
                    <a:pt x="201" y="1"/>
                  </a:moveTo>
                  <a:cubicBezTo>
                    <a:pt x="185" y="1"/>
                    <a:pt x="135" y="51"/>
                    <a:pt x="85" y="118"/>
                  </a:cubicBezTo>
                  <a:cubicBezTo>
                    <a:pt x="34" y="201"/>
                    <a:pt x="1" y="268"/>
                    <a:pt x="18" y="268"/>
                  </a:cubicBezTo>
                  <a:cubicBezTo>
                    <a:pt x="18" y="268"/>
                    <a:pt x="68" y="218"/>
                    <a:pt x="118" y="151"/>
                  </a:cubicBezTo>
                  <a:cubicBezTo>
                    <a:pt x="168" y="68"/>
                    <a:pt x="201" y="18"/>
                    <a:pt x="201"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1" name="Google Shape;491;p12"/>
            <p:cNvSpPr/>
            <p:nvPr/>
          </p:nvSpPr>
          <p:spPr>
            <a:xfrm>
              <a:off x="2185500" y="3550575"/>
              <a:ext cx="5450" cy="4425"/>
            </a:xfrm>
            <a:custGeom>
              <a:avLst/>
              <a:gdLst/>
              <a:ahLst/>
              <a:cxnLst/>
              <a:rect l="l" t="t" r="r" b="b"/>
              <a:pathLst>
                <a:path w="218" h="177" extrusionOk="0">
                  <a:moveTo>
                    <a:pt x="212" y="0"/>
                  </a:moveTo>
                  <a:cubicBezTo>
                    <a:pt x="194" y="0"/>
                    <a:pt x="142" y="30"/>
                    <a:pt x="101" y="72"/>
                  </a:cubicBezTo>
                  <a:cubicBezTo>
                    <a:pt x="50" y="122"/>
                    <a:pt x="0" y="172"/>
                    <a:pt x="17" y="172"/>
                  </a:cubicBezTo>
                  <a:cubicBezTo>
                    <a:pt x="17" y="175"/>
                    <a:pt x="19" y="176"/>
                    <a:pt x="22" y="176"/>
                  </a:cubicBezTo>
                  <a:cubicBezTo>
                    <a:pt x="35" y="176"/>
                    <a:pt x="76" y="146"/>
                    <a:pt x="117" y="105"/>
                  </a:cubicBezTo>
                  <a:cubicBezTo>
                    <a:pt x="184" y="55"/>
                    <a:pt x="218" y="5"/>
                    <a:pt x="218" y="5"/>
                  </a:cubicBezTo>
                  <a:cubicBezTo>
                    <a:pt x="218" y="2"/>
                    <a:pt x="215" y="0"/>
                    <a:pt x="212"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2" name="Google Shape;492;p12"/>
            <p:cNvSpPr/>
            <p:nvPr/>
          </p:nvSpPr>
          <p:spPr>
            <a:xfrm>
              <a:off x="2180900" y="3541900"/>
              <a:ext cx="9225" cy="1575"/>
            </a:xfrm>
            <a:custGeom>
              <a:avLst/>
              <a:gdLst/>
              <a:ahLst/>
              <a:cxnLst/>
              <a:rect l="l" t="t" r="r" b="b"/>
              <a:pathLst>
                <a:path w="369" h="63" extrusionOk="0">
                  <a:moveTo>
                    <a:pt x="1" y="1"/>
                  </a:moveTo>
                  <a:cubicBezTo>
                    <a:pt x="51" y="34"/>
                    <a:pt x="118" y="51"/>
                    <a:pt x="184" y="51"/>
                  </a:cubicBezTo>
                  <a:cubicBezTo>
                    <a:pt x="205" y="58"/>
                    <a:pt x="232" y="62"/>
                    <a:pt x="259" y="62"/>
                  </a:cubicBezTo>
                  <a:cubicBezTo>
                    <a:pt x="298" y="62"/>
                    <a:pt x="339" y="54"/>
                    <a:pt x="368" y="34"/>
                  </a:cubicBezTo>
                  <a:cubicBezTo>
                    <a:pt x="301" y="18"/>
                    <a:pt x="251" y="18"/>
                    <a:pt x="184" y="18"/>
                  </a:cubicBezTo>
                  <a:cubicBezTo>
                    <a:pt x="118" y="1"/>
                    <a:pt x="51" y="1"/>
                    <a:pt x="1"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3" name="Google Shape;493;p12"/>
            <p:cNvSpPr/>
            <p:nvPr/>
          </p:nvSpPr>
          <p:spPr>
            <a:xfrm>
              <a:off x="2195100" y="3544950"/>
              <a:ext cx="15475" cy="8275"/>
            </a:xfrm>
            <a:custGeom>
              <a:avLst/>
              <a:gdLst/>
              <a:ahLst/>
              <a:cxnLst/>
              <a:rect l="l" t="t" r="r" b="b"/>
              <a:pathLst>
                <a:path w="619" h="331" extrusionOk="0">
                  <a:moveTo>
                    <a:pt x="402" y="36"/>
                  </a:moveTo>
                  <a:cubicBezTo>
                    <a:pt x="454" y="36"/>
                    <a:pt x="510" y="48"/>
                    <a:pt x="552" y="79"/>
                  </a:cubicBezTo>
                  <a:cubicBezTo>
                    <a:pt x="585" y="96"/>
                    <a:pt x="569" y="130"/>
                    <a:pt x="535" y="163"/>
                  </a:cubicBezTo>
                  <a:cubicBezTo>
                    <a:pt x="502" y="180"/>
                    <a:pt x="452" y="196"/>
                    <a:pt x="418" y="196"/>
                  </a:cubicBezTo>
                  <a:cubicBezTo>
                    <a:pt x="352" y="230"/>
                    <a:pt x="268" y="230"/>
                    <a:pt x="201" y="247"/>
                  </a:cubicBezTo>
                  <a:cubicBezTo>
                    <a:pt x="144" y="255"/>
                    <a:pt x="95" y="259"/>
                    <a:pt x="60" y="261"/>
                  </a:cubicBezTo>
                  <a:lnTo>
                    <a:pt x="60" y="261"/>
                  </a:lnTo>
                  <a:cubicBezTo>
                    <a:pt x="78" y="224"/>
                    <a:pt x="103" y="188"/>
                    <a:pt x="134" y="146"/>
                  </a:cubicBezTo>
                  <a:cubicBezTo>
                    <a:pt x="184" y="96"/>
                    <a:pt x="235" y="63"/>
                    <a:pt x="318" y="46"/>
                  </a:cubicBezTo>
                  <a:cubicBezTo>
                    <a:pt x="343" y="40"/>
                    <a:pt x="372" y="36"/>
                    <a:pt x="402" y="36"/>
                  </a:cubicBezTo>
                  <a:close/>
                  <a:moveTo>
                    <a:pt x="395" y="0"/>
                  </a:moveTo>
                  <a:cubicBezTo>
                    <a:pt x="285" y="0"/>
                    <a:pt x="181" y="45"/>
                    <a:pt x="118" y="130"/>
                  </a:cubicBezTo>
                  <a:cubicBezTo>
                    <a:pt x="84" y="179"/>
                    <a:pt x="51" y="213"/>
                    <a:pt x="34" y="262"/>
                  </a:cubicBezTo>
                  <a:lnTo>
                    <a:pt x="34" y="262"/>
                  </a:lnTo>
                  <a:cubicBezTo>
                    <a:pt x="13" y="263"/>
                    <a:pt x="1" y="263"/>
                    <a:pt x="1" y="263"/>
                  </a:cubicBezTo>
                  <a:cubicBezTo>
                    <a:pt x="12" y="266"/>
                    <a:pt x="23" y="268"/>
                    <a:pt x="34" y="270"/>
                  </a:cubicBezTo>
                  <a:lnTo>
                    <a:pt x="34" y="270"/>
                  </a:lnTo>
                  <a:cubicBezTo>
                    <a:pt x="34" y="288"/>
                    <a:pt x="34" y="315"/>
                    <a:pt x="34" y="330"/>
                  </a:cubicBezTo>
                  <a:cubicBezTo>
                    <a:pt x="39" y="310"/>
                    <a:pt x="46" y="291"/>
                    <a:pt x="54" y="273"/>
                  </a:cubicBezTo>
                  <a:lnTo>
                    <a:pt x="54" y="273"/>
                  </a:lnTo>
                  <a:cubicBezTo>
                    <a:pt x="103" y="280"/>
                    <a:pt x="152" y="280"/>
                    <a:pt x="201" y="280"/>
                  </a:cubicBezTo>
                  <a:cubicBezTo>
                    <a:pt x="285" y="263"/>
                    <a:pt x="352" y="263"/>
                    <a:pt x="435" y="230"/>
                  </a:cubicBezTo>
                  <a:cubicBezTo>
                    <a:pt x="469" y="230"/>
                    <a:pt x="519" y="213"/>
                    <a:pt x="552" y="196"/>
                  </a:cubicBezTo>
                  <a:cubicBezTo>
                    <a:pt x="585" y="180"/>
                    <a:pt x="602" y="146"/>
                    <a:pt x="602" y="130"/>
                  </a:cubicBezTo>
                  <a:cubicBezTo>
                    <a:pt x="619" y="96"/>
                    <a:pt x="602" y="63"/>
                    <a:pt x="585" y="46"/>
                  </a:cubicBezTo>
                  <a:cubicBezTo>
                    <a:pt x="524" y="15"/>
                    <a:pt x="458" y="0"/>
                    <a:pt x="395"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4" name="Google Shape;494;p12"/>
            <p:cNvSpPr/>
            <p:nvPr/>
          </p:nvSpPr>
          <p:spPr>
            <a:xfrm>
              <a:off x="2189675" y="3541900"/>
              <a:ext cx="7550" cy="10050"/>
            </a:xfrm>
            <a:custGeom>
              <a:avLst/>
              <a:gdLst/>
              <a:ahLst/>
              <a:cxnLst/>
              <a:rect l="l" t="t" r="r" b="b"/>
              <a:pathLst>
                <a:path w="302" h="402" extrusionOk="0">
                  <a:moveTo>
                    <a:pt x="84" y="1"/>
                  </a:moveTo>
                  <a:cubicBezTo>
                    <a:pt x="34" y="1"/>
                    <a:pt x="0" y="51"/>
                    <a:pt x="17" y="84"/>
                  </a:cubicBezTo>
                  <a:cubicBezTo>
                    <a:pt x="17" y="118"/>
                    <a:pt x="34" y="151"/>
                    <a:pt x="51" y="185"/>
                  </a:cubicBezTo>
                  <a:cubicBezTo>
                    <a:pt x="67" y="235"/>
                    <a:pt x="101" y="268"/>
                    <a:pt x="134" y="318"/>
                  </a:cubicBezTo>
                  <a:cubicBezTo>
                    <a:pt x="168" y="352"/>
                    <a:pt x="201" y="385"/>
                    <a:pt x="251" y="402"/>
                  </a:cubicBezTo>
                  <a:cubicBezTo>
                    <a:pt x="251" y="402"/>
                    <a:pt x="218" y="369"/>
                    <a:pt x="151" y="302"/>
                  </a:cubicBezTo>
                  <a:cubicBezTo>
                    <a:pt x="134" y="252"/>
                    <a:pt x="101" y="218"/>
                    <a:pt x="84" y="168"/>
                  </a:cubicBezTo>
                  <a:cubicBezTo>
                    <a:pt x="51" y="118"/>
                    <a:pt x="34" y="51"/>
                    <a:pt x="84" y="34"/>
                  </a:cubicBezTo>
                  <a:cubicBezTo>
                    <a:pt x="134" y="34"/>
                    <a:pt x="184" y="84"/>
                    <a:pt x="218" y="135"/>
                  </a:cubicBezTo>
                  <a:cubicBezTo>
                    <a:pt x="251" y="168"/>
                    <a:pt x="268" y="218"/>
                    <a:pt x="268" y="268"/>
                  </a:cubicBezTo>
                  <a:cubicBezTo>
                    <a:pt x="268" y="318"/>
                    <a:pt x="268" y="352"/>
                    <a:pt x="268" y="402"/>
                  </a:cubicBezTo>
                  <a:cubicBezTo>
                    <a:pt x="301" y="369"/>
                    <a:pt x="301" y="318"/>
                    <a:pt x="301" y="268"/>
                  </a:cubicBezTo>
                  <a:cubicBezTo>
                    <a:pt x="301" y="201"/>
                    <a:pt x="284" y="151"/>
                    <a:pt x="251" y="101"/>
                  </a:cubicBezTo>
                  <a:cubicBezTo>
                    <a:pt x="218" y="51"/>
                    <a:pt x="151" y="1"/>
                    <a:pt x="84"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5" name="Google Shape;495;p12"/>
            <p:cNvSpPr/>
            <p:nvPr/>
          </p:nvSpPr>
          <p:spPr>
            <a:xfrm>
              <a:off x="2109900" y="3542750"/>
              <a:ext cx="27575" cy="24250"/>
            </a:xfrm>
            <a:custGeom>
              <a:avLst/>
              <a:gdLst/>
              <a:ahLst/>
              <a:cxnLst/>
              <a:rect l="l" t="t" r="r" b="b"/>
              <a:pathLst>
                <a:path w="1103" h="970" extrusionOk="0">
                  <a:moveTo>
                    <a:pt x="67" y="0"/>
                  </a:moveTo>
                  <a:cubicBezTo>
                    <a:pt x="34" y="0"/>
                    <a:pt x="17" y="17"/>
                    <a:pt x="0" y="17"/>
                  </a:cubicBezTo>
                  <a:cubicBezTo>
                    <a:pt x="0" y="17"/>
                    <a:pt x="84" y="17"/>
                    <a:pt x="234" y="34"/>
                  </a:cubicBezTo>
                  <a:cubicBezTo>
                    <a:pt x="618" y="84"/>
                    <a:pt x="936" y="368"/>
                    <a:pt x="1053" y="736"/>
                  </a:cubicBezTo>
                  <a:cubicBezTo>
                    <a:pt x="1086" y="869"/>
                    <a:pt x="1086" y="969"/>
                    <a:pt x="1103" y="969"/>
                  </a:cubicBezTo>
                  <a:cubicBezTo>
                    <a:pt x="1103" y="953"/>
                    <a:pt x="1103" y="919"/>
                    <a:pt x="1103" y="903"/>
                  </a:cubicBezTo>
                  <a:cubicBezTo>
                    <a:pt x="1103" y="852"/>
                    <a:pt x="1086" y="786"/>
                    <a:pt x="1069" y="736"/>
                  </a:cubicBezTo>
                  <a:cubicBezTo>
                    <a:pt x="969" y="335"/>
                    <a:pt x="635" y="50"/>
                    <a:pt x="234"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6" name="Google Shape;496;p12"/>
            <p:cNvSpPr/>
            <p:nvPr/>
          </p:nvSpPr>
          <p:spPr>
            <a:xfrm>
              <a:off x="2117825" y="3510175"/>
              <a:ext cx="1700" cy="33025"/>
            </a:xfrm>
            <a:custGeom>
              <a:avLst/>
              <a:gdLst/>
              <a:ahLst/>
              <a:cxnLst/>
              <a:rect l="l" t="t" r="r" b="b"/>
              <a:pathLst>
                <a:path w="68" h="1321" extrusionOk="0">
                  <a:moveTo>
                    <a:pt x="67" y="0"/>
                  </a:moveTo>
                  <a:cubicBezTo>
                    <a:pt x="17" y="434"/>
                    <a:pt x="1" y="869"/>
                    <a:pt x="1" y="1320"/>
                  </a:cubicBezTo>
                  <a:cubicBezTo>
                    <a:pt x="34" y="1103"/>
                    <a:pt x="51" y="886"/>
                    <a:pt x="51" y="652"/>
                  </a:cubicBezTo>
                  <a:cubicBezTo>
                    <a:pt x="67" y="434"/>
                    <a:pt x="67" y="217"/>
                    <a:pt x="67"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7" name="Google Shape;497;p12"/>
            <p:cNvSpPr/>
            <p:nvPr/>
          </p:nvSpPr>
          <p:spPr>
            <a:xfrm>
              <a:off x="2147900" y="3559875"/>
              <a:ext cx="23425" cy="1975"/>
            </a:xfrm>
            <a:custGeom>
              <a:avLst/>
              <a:gdLst/>
              <a:ahLst/>
              <a:cxnLst/>
              <a:rect l="l" t="t" r="r" b="b"/>
              <a:pathLst>
                <a:path w="937" h="79" extrusionOk="0">
                  <a:moveTo>
                    <a:pt x="1" y="0"/>
                  </a:moveTo>
                  <a:lnTo>
                    <a:pt x="1" y="0"/>
                  </a:lnTo>
                  <a:cubicBezTo>
                    <a:pt x="151" y="51"/>
                    <a:pt x="301" y="67"/>
                    <a:pt x="468" y="67"/>
                  </a:cubicBezTo>
                  <a:cubicBezTo>
                    <a:pt x="531" y="74"/>
                    <a:pt x="596" y="78"/>
                    <a:pt x="662" y="78"/>
                  </a:cubicBezTo>
                  <a:cubicBezTo>
                    <a:pt x="754" y="78"/>
                    <a:pt x="848" y="70"/>
                    <a:pt x="936" y="51"/>
                  </a:cubicBezTo>
                  <a:cubicBezTo>
                    <a:pt x="936" y="42"/>
                    <a:pt x="882" y="42"/>
                    <a:pt x="796" y="42"/>
                  </a:cubicBezTo>
                  <a:cubicBezTo>
                    <a:pt x="711" y="42"/>
                    <a:pt x="594" y="42"/>
                    <a:pt x="468" y="34"/>
                  </a:cubicBezTo>
                  <a:cubicBezTo>
                    <a:pt x="218" y="17"/>
                    <a:pt x="1" y="0"/>
                    <a:pt x="1"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8" name="Google Shape;498;p12"/>
            <p:cNvSpPr/>
            <p:nvPr/>
          </p:nvSpPr>
          <p:spPr>
            <a:xfrm>
              <a:off x="2132025" y="3559350"/>
              <a:ext cx="2525" cy="4725"/>
            </a:xfrm>
            <a:custGeom>
              <a:avLst/>
              <a:gdLst/>
              <a:ahLst/>
              <a:cxnLst/>
              <a:rect l="l" t="t" r="r" b="b"/>
              <a:pathLst>
                <a:path w="101" h="189" extrusionOk="0">
                  <a:moveTo>
                    <a:pt x="11" y="0"/>
                  </a:moveTo>
                  <a:cubicBezTo>
                    <a:pt x="7" y="0"/>
                    <a:pt x="4" y="2"/>
                    <a:pt x="1" y="5"/>
                  </a:cubicBezTo>
                  <a:cubicBezTo>
                    <a:pt x="1" y="5"/>
                    <a:pt x="17" y="38"/>
                    <a:pt x="34" y="88"/>
                  </a:cubicBezTo>
                  <a:cubicBezTo>
                    <a:pt x="68" y="138"/>
                    <a:pt x="68" y="188"/>
                    <a:pt x="84" y="188"/>
                  </a:cubicBezTo>
                  <a:cubicBezTo>
                    <a:pt x="84" y="188"/>
                    <a:pt x="101" y="138"/>
                    <a:pt x="84" y="88"/>
                  </a:cubicBezTo>
                  <a:cubicBezTo>
                    <a:pt x="57" y="33"/>
                    <a:pt x="29" y="0"/>
                    <a:pt x="11"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499" name="Google Shape;499;p12"/>
            <p:cNvSpPr/>
            <p:nvPr/>
          </p:nvSpPr>
          <p:spPr>
            <a:xfrm>
              <a:off x="2126175" y="3551825"/>
              <a:ext cx="3375" cy="3175"/>
            </a:xfrm>
            <a:custGeom>
              <a:avLst/>
              <a:gdLst/>
              <a:ahLst/>
              <a:cxnLst/>
              <a:rect l="l" t="t" r="r" b="b"/>
              <a:pathLst>
                <a:path w="135" h="127" extrusionOk="0">
                  <a:moveTo>
                    <a:pt x="21" y="0"/>
                  </a:moveTo>
                  <a:cubicBezTo>
                    <a:pt x="19" y="0"/>
                    <a:pt x="17" y="2"/>
                    <a:pt x="17" y="5"/>
                  </a:cubicBezTo>
                  <a:cubicBezTo>
                    <a:pt x="1" y="5"/>
                    <a:pt x="17" y="38"/>
                    <a:pt x="51" y="72"/>
                  </a:cubicBezTo>
                  <a:cubicBezTo>
                    <a:pt x="78" y="99"/>
                    <a:pt x="105" y="126"/>
                    <a:pt x="124" y="126"/>
                  </a:cubicBezTo>
                  <a:cubicBezTo>
                    <a:pt x="128" y="126"/>
                    <a:pt x="131" y="125"/>
                    <a:pt x="134" y="122"/>
                  </a:cubicBezTo>
                  <a:cubicBezTo>
                    <a:pt x="134" y="122"/>
                    <a:pt x="118" y="88"/>
                    <a:pt x="84" y="55"/>
                  </a:cubicBezTo>
                  <a:cubicBezTo>
                    <a:pt x="57" y="28"/>
                    <a:pt x="30" y="0"/>
                    <a:pt x="21"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0" name="Google Shape;500;p12"/>
            <p:cNvSpPr/>
            <p:nvPr/>
          </p:nvSpPr>
          <p:spPr>
            <a:xfrm>
              <a:off x="2118250" y="3547575"/>
              <a:ext cx="4625" cy="2300"/>
            </a:xfrm>
            <a:custGeom>
              <a:avLst/>
              <a:gdLst/>
              <a:ahLst/>
              <a:cxnLst/>
              <a:rect l="l" t="t" r="r" b="b"/>
              <a:pathLst>
                <a:path w="185" h="92" extrusionOk="0">
                  <a:moveTo>
                    <a:pt x="58" y="1"/>
                  </a:moveTo>
                  <a:cubicBezTo>
                    <a:pt x="25" y="1"/>
                    <a:pt x="0" y="13"/>
                    <a:pt x="0" y="25"/>
                  </a:cubicBezTo>
                  <a:cubicBezTo>
                    <a:pt x="0" y="25"/>
                    <a:pt x="34" y="25"/>
                    <a:pt x="84" y="58"/>
                  </a:cubicBezTo>
                  <a:cubicBezTo>
                    <a:pt x="134" y="75"/>
                    <a:pt x="167" y="91"/>
                    <a:pt x="184" y="91"/>
                  </a:cubicBezTo>
                  <a:cubicBezTo>
                    <a:pt x="184" y="75"/>
                    <a:pt x="167" y="41"/>
                    <a:pt x="101" y="8"/>
                  </a:cubicBezTo>
                  <a:cubicBezTo>
                    <a:pt x="86" y="3"/>
                    <a:pt x="71" y="1"/>
                    <a:pt x="58"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1" name="Google Shape;501;p12"/>
            <p:cNvSpPr/>
            <p:nvPr/>
          </p:nvSpPr>
          <p:spPr>
            <a:xfrm>
              <a:off x="2111975" y="3546100"/>
              <a:ext cx="2525" cy="1275"/>
            </a:xfrm>
            <a:custGeom>
              <a:avLst/>
              <a:gdLst/>
              <a:ahLst/>
              <a:cxnLst/>
              <a:rect l="l" t="t" r="r" b="b"/>
              <a:pathLst>
                <a:path w="101" h="51" extrusionOk="0">
                  <a:moveTo>
                    <a:pt x="17" y="0"/>
                  </a:moveTo>
                  <a:lnTo>
                    <a:pt x="17" y="0"/>
                  </a:lnTo>
                  <a:cubicBezTo>
                    <a:pt x="1" y="17"/>
                    <a:pt x="17" y="33"/>
                    <a:pt x="51" y="50"/>
                  </a:cubicBezTo>
                  <a:lnTo>
                    <a:pt x="101" y="50"/>
                  </a:lnTo>
                  <a:cubicBezTo>
                    <a:pt x="101" y="33"/>
                    <a:pt x="84" y="17"/>
                    <a:pt x="67" y="17"/>
                  </a:cubicBezTo>
                  <a:cubicBezTo>
                    <a:pt x="34" y="0"/>
                    <a:pt x="17" y="0"/>
                    <a:pt x="17"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2" name="Google Shape;502;p12"/>
            <p:cNvSpPr/>
            <p:nvPr/>
          </p:nvSpPr>
          <p:spPr>
            <a:xfrm>
              <a:off x="1899350" y="2442375"/>
              <a:ext cx="331700" cy="353550"/>
            </a:xfrm>
            <a:custGeom>
              <a:avLst/>
              <a:gdLst/>
              <a:ahLst/>
              <a:cxnLst/>
              <a:rect l="l" t="t" r="r" b="b"/>
              <a:pathLst>
                <a:path w="13268" h="14142" extrusionOk="0">
                  <a:moveTo>
                    <a:pt x="12010" y="1"/>
                  </a:moveTo>
                  <a:cubicBezTo>
                    <a:pt x="11825" y="1"/>
                    <a:pt x="11781" y="339"/>
                    <a:pt x="11781" y="339"/>
                  </a:cubicBezTo>
                  <a:cubicBezTo>
                    <a:pt x="11781" y="339"/>
                    <a:pt x="11212" y="2045"/>
                    <a:pt x="11036" y="2045"/>
                  </a:cubicBezTo>
                  <a:cubicBezTo>
                    <a:pt x="11033" y="2045"/>
                    <a:pt x="11031" y="2044"/>
                    <a:pt x="11029" y="2044"/>
                  </a:cubicBezTo>
                  <a:cubicBezTo>
                    <a:pt x="10845" y="1993"/>
                    <a:pt x="11129" y="957"/>
                    <a:pt x="11263" y="607"/>
                  </a:cubicBezTo>
                  <a:cubicBezTo>
                    <a:pt x="11379" y="316"/>
                    <a:pt x="11305" y="126"/>
                    <a:pt x="11152" y="126"/>
                  </a:cubicBezTo>
                  <a:cubicBezTo>
                    <a:pt x="11129" y="126"/>
                    <a:pt x="11105" y="130"/>
                    <a:pt x="11079" y="139"/>
                  </a:cubicBezTo>
                  <a:cubicBezTo>
                    <a:pt x="10945" y="189"/>
                    <a:pt x="10527" y="1242"/>
                    <a:pt x="10410" y="1576"/>
                  </a:cubicBezTo>
                  <a:cubicBezTo>
                    <a:pt x="10333" y="1846"/>
                    <a:pt x="10126" y="2465"/>
                    <a:pt x="9936" y="2465"/>
                  </a:cubicBezTo>
                  <a:cubicBezTo>
                    <a:pt x="9880" y="2465"/>
                    <a:pt x="9825" y="2411"/>
                    <a:pt x="9776" y="2277"/>
                  </a:cubicBezTo>
                  <a:cubicBezTo>
                    <a:pt x="9542" y="1693"/>
                    <a:pt x="9141" y="1325"/>
                    <a:pt x="8957" y="1308"/>
                  </a:cubicBezTo>
                  <a:cubicBezTo>
                    <a:pt x="8951" y="1308"/>
                    <a:pt x="8944" y="1308"/>
                    <a:pt x="8938" y="1308"/>
                  </a:cubicBezTo>
                  <a:cubicBezTo>
                    <a:pt x="8768" y="1308"/>
                    <a:pt x="8694" y="1530"/>
                    <a:pt x="8823" y="1643"/>
                  </a:cubicBezTo>
                  <a:cubicBezTo>
                    <a:pt x="8973" y="1810"/>
                    <a:pt x="9090" y="1993"/>
                    <a:pt x="9174" y="2194"/>
                  </a:cubicBezTo>
                  <a:cubicBezTo>
                    <a:pt x="9241" y="2344"/>
                    <a:pt x="9291" y="2511"/>
                    <a:pt x="9324" y="2678"/>
                  </a:cubicBezTo>
                  <a:cubicBezTo>
                    <a:pt x="9375" y="3013"/>
                    <a:pt x="9375" y="3364"/>
                    <a:pt x="9358" y="3714"/>
                  </a:cubicBezTo>
                  <a:lnTo>
                    <a:pt x="6267" y="10164"/>
                  </a:lnTo>
                  <a:lnTo>
                    <a:pt x="569" y="8393"/>
                  </a:lnTo>
                  <a:lnTo>
                    <a:pt x="1" y="11618"/>
                  </a:lnTo>
                  <a:cubicBezTo>
                    <a:pt x="1" y="11618"/>
                    <a:pt x="6829" y="14142"/>
                    <a:pt x="7834" y="14142"/>
                  </a:cubicBezTo>
                  <a:cubicBezTo>
                    <a:pt x="7883" y="14142"/>
                    <a:pt x="7918" y="14136"/>
                    <a:pt x="7938" y="14124"/>
                  </a:cubicBezTo>
                  <a:cubicBezTo>
                    <a:pt x="8940" y="13489"/>
                    <a:pt x="11630" y="4216"/>
                    <a:pt x="11630" y="4216"/>
                  </a:cubicBezTo>
                  <a:cubicBezTo>
                    <a:pt x="12081" y="3581"/>
                    <a:pt x="12482" y="2912"/>
                    <a:pt x="12867" y="2227"/>
                  </a:cubicBezTo>
                  <a:cubicBezTo>
                    <a:pt x="13268" y="1375"/>
                    <a:pt x="13201" y="1342"/>
                    <a:pt x="13084" y="1308"/>
                  </a:cubicBezTo>
                  <a:cubicBezTo>
                    <a:pt x="13076" y="1306"/>
                    <a:pt x="13069" y="1305"/>
                    <a:pt x="13061" y="1305"/>
                  </a:cubicBezTo>
                  <a:cubicBezTo>
                    <a:pt x="12807" y="1305"/>
                    <a:pt x="12416" y="2439"/>
                    <a:pt x="12274" y="2439"/>
                  </a:cubicBezTo>
                  <a:cubicBezTo>
                    <a:pt x="12255" y="2439"/>
                    <a:pt x="12241" y="2421"/>
                    <a:pt x="12232" y="2378"/>
                  </a:cubicBezTo>
                  <a:cubicBezTo>
                    <a:pt x="12131" y="1977"/>
                    <a:pt x="13034" y="556"/>
                    <a:pt x="12733" y="473"/>
                  </a:cubicBezTo>
                  <a:cubicBezTo>
                    <a:pt x="12723" y="471"/>
                    <a:pt x="12714" y="470"/>
                    <a:pt x="12704" y="470"/>
                  </a:cubicBezTo>
                  <a:cubicBezTo>
                    <a:pt x="12325" y="470"/>
                    <a:pt x="11863" y="2013"/>
                    <a:pt x="11814" y="2144"/>
                  </a:cubicBezTo>
                  <a:cubicBezTo>
                    <a:pt x="11794" y="2196"/>
                    <a:pt x="11752" y="2218"/>
                    <a:pt x="11710" y="2218"/>
                  </a:cubicBezTo>
                  <a:cubicBezTo>
                    <a:pt x="11645" y="2218"/>
                    <a:pt x="11583" y="2165"/>
                    <a:pt x="11613" y="2094"/>
                  </a:cubicBezTo>
                  <a:cubicBezTo>
                    <a:pt x="11697" y="1927"/>
                    <a:pt x="12432" y="105"/>
                    <a:pt x="12048" y="5"/>
                  </a:cubicBezTo>
                  <a:cubicBezTo>
                    <a:pt x="12035" y="2"/>
                    <a:pt x="12022" y="1"/>
                    <a:pt x="12010" y="1"/>
                  </a:cubicBezTo>
                  <a:close/>
                </a:path>
              </a:pathLst>
            </a:custGeom>
            <a:solidFill>
              <a:srgbClr val="B78876"/>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3" name="Google Shape;503;p12"/>
            <p:cNvSpPr/>
            <p:nvPr/>
          </p:nvSpPr>
          <p:spPr>
            <a:xfrm>
              <a:off x="1388925" y="2632550"/>
              <a:ext cx="342950" cy="439050"/>
            </a:xfrm>
            <a:custGeom>
              <a:avLst/>
              <a:gdLst/>
              <a:ahLst/>
              <a:cxnLst/>
              <a:rect l="l" t="t" r="r" b="b"/>
              <a:pathLst>
                <a:path w="13718" h="17562" extrusionOk="0">
                  <a:moveTo>
                    <a:pt x="12816" y="0"/>
                  </a:moveTo>
                  <a:cubicBezTo>
                    <a:pt x="12816" y="0"/>
                    <a:pt x="6283" y="2624"/>
                    <a:pt x="3793" y="4595"/>
                  </a:cubicBezTo>
                  <a:cubicBezTo>
                    <a:pt x="2222" y="5848"/>
                    <a:pt x="1086" y="13618"/>
                    <a:pt x="1086" y="13635"/>
                  </a:cubicBezTo>
                  <a:cubicBezTo>
                    <a:pt x="785" y="14236"/>
                    <a:pt x="518" y="14838"/>
                    <a:pt x="284" y="15473"/>
                  </a:cubicBezTo>
                  <a:cubicBezTo>
                    <a:pt x="0" y="16375"/>
                    <a:pt x="84" y="16392"/>
                    <a:pt x="201" y="16408"/>
                  </a:cubicBezTo>
                  <a:cubicBezTo>
                    <a:pt x="205" y="16409"/>
                    <a:pt x="209" y="16409"/>
                    <a:pt x="214" y="16409"/>
                  </a:cubicBezTo>
                  <a:cubicBezTo>
                    <a:pt x="463" y="16409"/>
                    <a:pt x="697" y="15179"/>
                    <a:pt x="850" y="15179"/>
                  </a:cubicBezTo>
                  <a:cubicBezTo>
                    <a:pt x="869" y="15179"/>
                    <a:pt x="886" y="15197"/>
                    <a:pt x="902" y="15239"/>
                  </a:cubicBezTo>
                  <a:cubicBezTo>
                    <a:pt x="1036" y="15606"/>
                    <a:pt x="351" y="17143"/>
                    <a:pt x="652" y="17177"/>
                  </a:cubicBezTo>
                  <a:cubicBezTo>
                    <a:pt x="658" y="17178"/>
                    <a:pt x="663" y="17178"/>
                    <a:pt x="669" y="17178"/>
                  </a:cubicBezTo>
                  <a:cubicBezTo>
                    <a:pt x="1060" y="17178"/>
                    <a:pt x="1304" y="15537"/>
                    <a:pt x="1337" y="15406"/>
                  </a:cubicBezTo>
                  <a:cubicBezTo>
                    <a:pt x="1352" y="15345"/>
                    <a:pt x="1401" y="15319"/>
                    <a:pt x="1447" y="15319"/>
                  </a:cubicBezTo>
                  <a:cubicBezTo>
                    <a:pt x="1503" y="15319"/>
                    <a:pt x="1556" y="15358"/>
                    <a:pt x="1537" y="15422"/>
                  </a:cubicBezTo>
                  <a:cubicBezTo>
                    <a:pt x="1487" y="15606"/>
                    <a:pt x="1003" y="17511"/>
                    <a:pt x="1404" y="17561"/>
                  </a:cubicBezTo>
                  <a:cubicBezTo>
                    <a:pt x="1408" y="17561"/>
                    <a:pt x="1412" y="17562"/>
                    <a:pt x="1417" y="17562"/>
                  </a:cubicBezTo>
                  <a:cubicBezTo>
                    <a:pt x="1621" y="17562"/>
                    <a:pt x="1621" y="17177"/>
                    <a:pt x="1621" y="17177"/>
                  </a:cubicBezTo>
                  <a:cubicBezTo>
                    <a:pt x="1621" y="17177"/>
                    <a:pt x="1952" y="15389"/>
                    <a:pt x="2136" y="15389"/>
                  </a:cubicBezTo>
                  <a:cubicBezTo>
                    <a:pt x="2137" y="15389"/>
                    <a:pt x="2138" y="15389"/>
                    <a:pt x="2139" y="15389"/>
                  </a:cubicBezTo>
                  <a:cubicBezTo>
                    <a:pt x="2323" y="15422"/>
                    <a:pt x="2172" y="16492"/>
                    <a:pt x="2105" y="16843"/>
                  </a:cubicBezTo>
                  <a:cubicBezTo>
                    <a:pt x="2036" y="17148"/>
                    <a:pt x="2116" y="17315"/>
                    <a:pt x="2251" y="17315"/>
                  </a:cubicBezTo>
                  <a:cubicBezTo>
                    <a:pt x="2278" y="17315"/>
                    <a:pt x="2308" y="17308"/>
                    <a:pt x="2339" y="17294"/>
                  </a:cubicBezTo>
                  <a:cubicBezTo>
                    <a:pt x="2473" y="17227"/>
                    <a:pt x="2740" y="16141"/>
                    <a:pt x="2807" y="15773"/>
                  </a:cubicBezTo>
                  <a:cubicBezTo>
                    <a:pt x="2860" y="15496"/>
                    <a:pt x="2975" y="14824"/>
                    <a:pt x="3169" y="14824"/>
                  </a:cubicBezTo>
                  <a:cubicBezTo>
                    <a:pt x="3221" y="14824"/>
                    <a:pt x="3278" y="14872"/>
                    <a:pt x="3342" y="14988"/>
                  </a:cubicBezTo>
                  <a:cubicBezTo>
                    <a:pt x="3659" y="15539"/>
                    <a:pt x="4110" y="15857"/>
                    <a:pt x="4278" y="15857"/>
                  </a:cubicBezTo>
                  <a:cubicBezTo>
                    <a:pt x="4461" y="15823"/>
                    <a:pt x="4528" y="15590"/>
                    <a:pt x="4361" y="15489"/>
                  </a:cubicBezTo>
                  <a:cubicBezTo>
                    <a:pt x="4211" y="15339"/>
                    <a:pt x="4060" y="15172"/>
                    <a:pt x="3960" y="15005"/>
                  </a:cubicBezTo>
                  <a:cubicBezTo>
                    <a:pt x="3860" y="14854"/>
                    <a:pt x="3776" y="14704"/>
                    <a:pt x="3743" y="14537"/>
                  </a:cubicBezTo>
                  <a:cubicBezTo>
                    <a:pt x="3676" y="14286"/>
                    <a:pt x="3626" y="14036"/>
                    <a:pt x="3576" y="13785"/>
                  </a:cubicBezTo>
                  <a:cubicBezTo>
                    <a:pt x="3576" y="13785"/>
                    <a:pt x="5547" y="7937"/>
                    <a:pt x="6065" y="7035"/>
                  </a:cubicBezTo>
                  <a:cubicBezTo>
                    <a:pt x="6583" y="6132"/>
                    <a:pt x="13718" y="3559"/>
                    <a:pt x="13718" y="3559"/>
                  </a:cubicBezTo>
                  <a:lnTo>
                    <a:pt x="12816" y="0"/>
                  </a:lnTo>
                  <a:close/>
                </a:path>
              </a:pathLst>
            </a:custGeom>
            <a:solidFill>
              <a:srgbClr val="B78876"/>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4" name="Google Shape;504;p12"/>
            <p:cNvSpPr/>
            <p:nvPr/>
          </p:nvSpPr>
          <p:spPr>
            <a:xfrm>
              <a:off x="1505875" y="3026025"/>
              <a:ext cx="398100" cy="675900"/>
            </a:xfrm>
            <a:custGeom>
              <a:avLst/>
              <a:gdLst/>
              <a:ahLst/>
              <a:cxnLst/>
              <a:rect l="l" t="t" r="r" b="b"/>
              <a:pathLst>
                <a:path w="15924" h="27036" extrusionOk="0">
                  <a:moveTo>
                    <a:pt x="9307" y="1"/>
                  </a:moveTo>
                  <a:lnTo>
                    <a:pt x="9842" y="11246"/>
                  </a:lnTo>
                  <a:cubicBezTo>
                    <a:pt x="9909" y="12465"/>
                    <a:pt x="9458" y="13652"/>
                    <a:pt x="8605" y="14537"/>
                  </a:cubicBezTo>
                  <a:lnTo>
                    <a:pt x="1" y="23426"/>
                  </a:lnTo>
                  <a:lnTo>
                    <a:pt x="3225" y="27035"/>
                  </a:lnTo>
                  <a:lnTo>
                    <a:pt x="13401" y="16776"/>
                  </a:lnTo>
                  <a:cubicBezTo>
                    <a:pt x="14654" y="15506"/>
                    <a:pt x="15389" y="13836"/>
                    <a:pt x="15489" y="12064"/>
                  </a:cubicBezTo>
                  <a:lnTo>
                    <a:pt x="15924" y="4028"/>
                  </a:lnTo>
                  <a:lnTo>
                    <a:pt x="9307" y="1"/>
                  </a:ln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5" name="Google Shape;505;p12"/>
            <p:cNvSpPr/>
            <p:nvPr/>
          </p:nvSpPr>
          <p:spPr>
            <a:xfrm>
              <a:off x="1698450" y="3028125"/>
              <a:ext cx="561000" cy="507950"/>
            </a:xfrm>
            <a:custGeom>
              <a:avLst/>
              <a:gdLst/>
              <a:ahLst/>
              <a:cxnLst/>
              <a:rect l="l" t="t" r="r" b="b"/>
              <a:pathLst>
                <a:path w="22440" h="20318" extrusionOk="0">
                  <a:moveTo>
                    <a:pt x="7469" y="0"/>
                  </a:moveTo>
                  <a:lnTo>
                    <a:pt x="284" y="218"/>
                  </a:lnTo>
                  <a:cubicBezTo>
                    <a:pt x="217" y="301"/>
                    <a:pt x="0" y="5414"/>
                    <a:pt x="4094" y="6049"/>
                  </a:cubicBezTo>
                  <a:cubicBezTo>
                    <a:pt x="4328" y="6099"/>
                    <a:pt x="5815" y="6249"/>
                    <a:pt x="5815" y="6249"/>
                  </a:cubicBezTo>
                  <a:cubicBezTo>
                    <a:pt x="10460" y="6199"/>
                    <a:pt x="16725" y="6032"/>
                    <a:pt x="16725" y="6032"/>
                  </a:cubicBezTo>
                  <a:lnTo>
                    <a:pt x="16725" y="6032"/>
                  </a:lnTo>
                  <a:lnTo>
                    <a:pt x="15673" y="20301"/>
                  </a:lnTo>
                  <a:lnTo>
                    <a:pt x="20602" y="20318"/>
                  </a:lnTo>
                  <a:lnTo>
                    <a:pt x="22106" y="5080"/>
                  </a:lnTo>
                  <a:cubicBezTo>
                    <a:pt x="22440" y="853"/>
                    <a:pt x="18881" y="134"/>
                    <a:pt x="16909" y="101"/>
                  </a:cubicBezTo>
                  <a:lnTo>
                    <a:pt x="7469" y="0"/>
                  </a:ln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6" name="Google Shape;506;p12"/>
            <p:cNvSpPr/>
            <p:nvPr/>
          </p:nvSpPr>
          <p:spPr>
            <a:xfrm>
              <a:off x="1763200" y="3033550"/>
              <a:ext cx="62675" cy="37400"/>
            </a:xfrm>
            <a:custGeom>
              <a:avLst/>
              <a:gdLst/>
              <a:ahLst/>
              <a:cxnLst/>
              <a:rect l="l" t="t" r="r" b="b"/>
              <a:pathLst>
                <a:path w="2507" h="1496" extrusionOk="0">
                  <a:moveTo>
                    <a:pt x="2506" y="1"/>
                  </a:moveTo>
                  <a:cubicBezTo>
                    <a:pt x="2490" y="1"/>
                    <a:pt x="2439" y="168"/>
                    <a:pt x="2306" y="418"/>
                  </a:cubicBezTo>
                  <a:cubicBezTo>
                    <a:pt x="1972" y="1026"/>
                    <a:pt x="1347" y="1399"/>
                    <a:pt x="672" y="1399"/>
                  </a:cubicBezTo>
                  <a:cubicBezTo>
                    <a:pt x="604" y="1399"/>
                    <a:pt x="536" y="1395"/>
                    <a:pt x="468" y="1387"/>
                  </a:cubicBezTo>
                  <a:cubicBezTo>
                    <a:pt x="215" y="1373"/>
                    <a:pt x="55" y="1318"/>
                    <a:pt x="11" y="1318"/>
                  </a:cubicBezTo>
                  <a:cubicBezTo>
                    <a:pt x="5" y="1318"/>
                    <a:pt x="2" y="1319"/>
                    <a:pt x="0" y="1321"/>
                  </a:cubicBezTo>
                  <a:cubicBezTo>
                    <a:pt x="134" y="1404"/>
                    <a:pt x="284" y="1471"/>
                    <a:pt x="451" y="1471"/>
                  </a:cubicBezTo>
                  <a:cubicBezTo>
                    <a:pt x="551" y="1488"/>
                    <a:pt x="651" y="1496"/>
                    <a:pt x="750" y="1496"/>
                  </a:cubicBezTo>
                  <a:cubicBezTo>
                    <a:pt x="1442" y="1496"/>
                    <a:pt x="2080" y="1097"/>
                    <a:pt x="2373" y="468"/>
                  </a:cubicBezTo>
                  <a:cubicBezTo>
                    <a:pt x="2456" y="318"/>
                    <a:pt x="2506" y="168"/>
                    <a:pt x="2506" y="1"/>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7" name="Google Shape;507;p12"/>
            <p:cNvSpPr/>
            <p:nvPr/>
          </p:nvSpPr>
          <p:spPr>
            <a:xfrm>
              <a:off x="2117825" y="3155100"/>
              <a:ext cx="30950" cy="22600"/>
            </a:xfrm>
            <a:custGeom>
              <a:avLst/>
              <a:gdLst/>
              <a:ahLst/>
              <a:cxnLst/>
              <a:rect l="l" t="t" r="r" b="b"/>
              <a:pathLst>
                <a:path w="1238" h="904" extrusionOk="0">
                  <a:moveTo>
                    <a:pt x="1237" y="1"/>
                  </a:moveTo>
                  <a:lnTo>
                    <a:pt x="1237" y="1"/>
                  </a:lnTo>
                  <a:cubicBezTo>
                    <a:pt x="786" y="235"/>
                    <a:pt x="368" y="535"/>
                    <a:pt x="1" y="903"/>
                  </a:cubicBezTo>
                  <a:cubicBezTo>
                    <a:pt x="452" y="669"/>
                    <a:pt x="869" y="368"/>
                    <a:pt x="1237" y="1"/>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8" name="Google Shape;508;p12"/>
            <p:cNvSpPr/>
            <p:nvPr/>
          </p:nvSpPr>
          <p:spPr>
            <a:xfrm>
              <a:off x="2116575" y="3175925"/>
              <a:ext cx="37625" cy="4475"/>
            </a:xfrm>
            <a:custGeom>
              <a:avLst/>
              <a:gdLst/>
              <a:ahLst/>
              <a:cxnLst/>
              <a:rect l="l" t="t" r="r" b="b"/>
              <a:pathLst>
                <a:path w="1505" h="179" extrusionOk="0">
                  <a:moveTo>
                    <a:pt x="1314" y="0"/>
                  </a:moveTo>
                  <a:cubicBezTo>
                    <a:pt x="863" y="0"/>
                    <a:pt x="425" y="53"/>
                    <a:pt x="0" y="170"/>
                  </a:cubicBezTo>
                  <a:cubicBezTo>
                    <a:pt x="86" y="176"/>
                    <a:pt x="172" y="179"/>
                    <a:pt x="258" y="179"/>
                  </a:cubicBezTo>
                  <a:cubicBezTo>
                    <a:pt x="674" y="179"/>
                    <a:pt x="1089" y="114"/>
                    <a:pt x="1504" y="3"/>
                  </a:cubicBezTo>
                  <a:cubicBezTo>
                    <a:pt x="1440" y="1"/>
                    <a:pt x="1377" y="0"/>
                    <a:pt x="1314" y="0"/>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09" name="Google Shape;509;p12"/>
            <p:cNvSpPr/>
            <p:nvPr/>
          </p:nvSpPr>
          <p:spPr>
            <a:xfrm>
              <a:off x="1705125" y="2404275"/>
              <a:ext cx="135375" cy="258375"/>
            </a:xfrm>
            <a:custGeom>
              <a:avLst/>
              <a:gdLst/>
              <a:ahLst/>
              <a:cxnLst/>
              <a:rect l="l" t="t" r="r" b="b"/>
              <a:pathLst>
                <a:path w="5415" h="10335" extrusionOk="0">
                  <a:moveTo>
                    <a:pt x="3252" y="0"/>
                  </a:moveTo>
                  <a:cubicBezTo>
                    <a:pt x="2167" y="0"/>
                    <a:pt x="1092" y="359"/>
                    <a:pt x="218" y="1045"/>
                  </a:cubicBezTo>
                  <a:lnTo>
                    <a:pt x="1" y="1212"/>
                  </a:lnTo>
                  <a:lnTo>
                    <a:pt x="619" y="8764"/>
                  </a:lnTo>
                  <a:cubicBezTo>
                    <a:pt x="686" y="9649"/>
                    <a:pt x="1437" y="10334"/>
                    <a:pt x="2323" y="10334"/>
                  </a:cubicBezTo>
                  <a:cubicBezTo>
                    <a:pt x="2333" y="10335"/>
                    <a:pt x="2343" y="10335"/>
                    <a:pt x="2353" y="10335"/>
                  </a:cubicBezTo>
                  <a:cubicBezTo>
                    <a:pt x="3324" y="10335"/>
                    <a:pt x="4094" y="9523"/>
                    <a:pt x="4061" y="8563"/>
                  </a:cubicBezTo>
                  <a:cubicBezTo>
                    <a:pt x="4027" y="7628"/>
                    <a:pt x="3994" y="6675"/>
                    <a:pt x="3994" y="6675"/>
                  </a:cubicBezTo>
                  <a:cubicBezTo>
                    <a:pt x="3994" y="6675"/>
                    <a:pt x="5397" y="6441"/>
                    <a:pt x="5397" y="5021"/>
                  </a:cubicBezTo>
                  <a:cubicBezTo>
                    <a:pt x="5414" y="3618"/>
                    <a:pt x="5130" y="376"/>
                    <a:pt x="5130" y="376"/>
                  </a:cubicBezTo>
                  <a:cubicBezTo>
                    <a:pt x="4525" y="123"/>
                    <a:pt x="3887" y="0"/>
                    <a:pt x="3252" y="0"/>
                  </a:cubicBezTo>
                  <a:close/>
                </a:path>
              </a:pathLst>
            </a:custGeom>
            <a:solidFill>
              <a:srgbClr val="B78876"/>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0" name="Google Shape;510;p12"/>
            <p:cNvSpPr/>
            <p:nvPr/>
          </p:nvSpPr>
          <p:spPr>
            <a:xfrm>
              <a:off x="1817500" y="2467950"/>
              <a:ext cx="13700" cy="10025"/>
            </a:xfrm>
            <a:custGeom>
              <a:avLst/>
              <a:gdLst/>
              <a:ahLst/>
              <a:cxnLst/>
              <a:rect l="l" t="t" r="r" b="b"/>
              <a:pathLst>
                <a:path w="548" h="401" extrusionOk="0">
                  <a:moveTo>
                    <a:pt x="287" y="0"/>
                  </a:moveTo>
                  <a:cubicBezTo>
                    <a:pt x="281" y="0"/>
                    <a:pt x="274" y="1"/>
                    <a:pt x="267" y="1"/>
                  </a:cubicBezTo>
                  <a:cubicBezTo>
                    <a:pt x="84" y="1"/>
                    <a:pt x="0" y="235"/>
                    <a:pt x="150" y="352"/>
                  </a:cubicBezTo>
                  <a:cubicBezTo>
                    <a:pt x="190" y="384"/>
                    <a:pt x="237" y="400"/>
                    <a:pt x="284" y="400"/>
                  </a:cubicBezTo>
                  <a:cubicBezTo>
                    <a:pt x="337" y="400"/>
                    <a:pt x="390" y="380"/>
                    <a:pt x="435" y="335"/>
                  </a:cubicBezTo>
                  <a:cubicBezTo>
                    <a:pt x="547" y="207"/>
                    <a:pt x="458" y="0"/>
                    <a:pt x="287"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1" name="Google Shape;511;p12"/>
            <p:cNvSpPr/>
            <p:nvPr/>
          </p:nvSpPr>
          <p:spPr>
            <a:xfrm>
              <a:off x="1816225" y="2464950"/>
              <a:ext cx="18425" cy="4875"/>
            </a:xfrm>
            <a:custGeom>
              <a:avLst/>
              <a:gdLst/>
              <a:ahLst/>
              <a:cxnLst/>
              <a:rect l="l" t="t" r="r" b="b"/>
              <a:pathLst>
                <a:path w="737" h="195" extrusionOk="0">
                  <a:moveTo>
                    <a:pt x="369" y="0"/>
                  </a:moveTo>
                  <a:cubicBezTo>
                    <a:pt x="268" y="0"/>
                    <a:pt x="168" y="29"/>
                    <a:pt x="85" y="88"/>
                  </a:cubicBezTo>
                  <a:cubicBezTo>
                    <a:pt x="18" y="138"/>
                    <a:pt x="1" y="188"/>
                    <a:pt x="18" y="188"/>
                  </a:cubicBezTo>
                  <a:cubicBezTo>
                    <a:pt x="20" y="193"/>
                    <a:pt x="25" y="195"/>
                    <a:pt x="32" y="195"/>
                  </a:cubicBezTo>
                  <a:cubicBezTo>
                    <a:pt x="74" y="195"/>
                    <a:pt x="197" y="121"/>
                    <a:pt x="369" y="121"/>
                  </a:cubicBezTo>
                  <a:cubicBezTo>
                    <a:pt x="540" y="121"/>
                    <a:pt x="663" y="195"/>
                    <a:pt x="705" y="195"/>
                  </a:cubicBezTo>
                  <a:cubicBezTo>
                    <a:pt x="712" y="195"/>
                    <a:pt x="717" y="193"/>
                    <a:pt x="719" y="188"/>
                  </a:cubicBezTo>
                  <a:cubicBezTo>
                    <a:pt x="736" y="188"/>
                    <a:pt x="719" y="138"/>
                    <a:pt x="653" y="88"/>
                  </a:cubicBezTo>
                  <a:cubicBezTo>
                    <a:pt x="569" y="29"/>
                    <a:pt x="469" y="0"/>
                    <a:pt x="369"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2" name="Google Shape;512;p12"/>
            <p:cNvSpPr/>
            <p:nvPr/>
          </p:nvSpPr>
          <p:spPr>
            <a:xfrm>
              <a:off x="1765550" y="2472525"/>
              <a:ext cx="13125" cy="10300"/>
            </a:xfrm>
            <a:custGeom>
              <a:avLst/>
              <a:gdLst/>
              <a:ahLst/>
              <a:cxnLst/>
              <a:rect l="l" t="t" r="r" b="b"/>
              <a:pathLst>
                <a:path w="525" h="412" extrusionOk="0">
                  <a:moveTo>
                    <a:pt x="260" y="1"/>
                  </a:moveTo>
                  <a:cubicBezTo>
                    <a:pt x="189" y="1"/>
                    <a:pt x="122" y="38"/>
                    <a:pt x="90" y="102"/>
                  </a:cubicBezTo>
                  <a:cubicBezTo>
                    <a:pt x="1" y="250"/>
                    <a:pt x="109" y="412"/>
                    <a:pt x="251" y="412"/>
                  </a:cubicBezTo>
                  <a:cubicBezTo>
                    <a:pt x="269" y="412"/>
                    <a:pt x="288" y="409"/>
                    <a:pt x="307" y="403"/>
                  </a:cubicBezTo>
                  <a:cubicBezTo>
                    <a:pt x="491" y="370"/>
                    <a:pt x="524" y="136"/>
                    <a:pt x="374" y="36"/>
                  </a:cubicBezTo>
                  <a:cubicBezTo>
                    <a:pt x="338" y="12"/>
                    <a:pt x="299" y="1"/>
                    <a:pt x="260"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3" name="Google Shape;513;p12"/>
            <p:cNvSpPr/>
            <p:nvPr/>
          </p:nvSpPr>
          <p:spPr>
            <a:xfrm>
              <a:off x="1763600" y="2469650"/>
              <a:ext cx="18400" cy="5175"/>
            </a:xfrm>
            <a:custGeom>
              <a:avLst/>
              <a:gdLst/>
              <a:ahLst/>
              <a:cxnLst/>
              <a:rect l="l" t="t" r="r" b="b"/>
              <a:pathLst>
                <a:path w="736" h="207" extrusionOk="0">
                  <a:moveTo>
                    <a:pt x="368" y="0"/>
                  </a:moveTo>
                  <a:cubicBezTo>
                    <a:pt x="268" y="0"/>
                    <a:pt x="168" y="34"/>
                    <a:pt x="84" y="100"/>
                  </a:cubicBezTo>
                  <a:cubicBezTo>
                    <a:pt x="17" y="151"/>
                    <a:pt x="1" y="184"/>
                    <a:pt x="17" y="201"/>
                  </a:cubicBezTo>
                  <a:cubicBezTo>
                    <a:pt x="20" y="205"/>
                    <a:pt x="23" y="207"/>
                    <a:pt x="29" y="207"/>
                  </a:cubicBezTo>
                  <a:cubicBezTo>
                    <a:pt x="69" y="207"/>
                    <a:pt x="193" y="117"/>
                    <a:pt x="368" y="117"/>
                  </a:cubicBezTo>
                  <a:cubicBezTo>
                    <a:pt x="529" y="117"/>
                    <a:pt x="664" y="207"/>
                    <a:pt x="707" y="207"/>
                  </a:cubicBezTo>
                  <a:cubicBezTo>
                    <a:pt x="713" y="207"/>
                    <a:pt x="717" y="205"/>
                    <a:pt x="719" y="201"/>
                  </a:cubicBezTo>
                  <a:cubicBezTo>
                    <a:pt x="736" y="184"/>
                    <a:pt x="719" y="151"/>
                    <a:pt x="652" y="100"/>
                  </a:cubicBezTo>
                  <a:cubicBezTo>
                    <a:pt x="569" y="34"/>
                    <a:pt x="469" y="0"/>
                    <a:pt x="368"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4" name="Google Shape;514;p12"/>
            <p:cNvSpPr/>
            <p:nvPr/>
          </p:nvSpPr>
          <p:spPr>
            <a:xfrm>
              <a:off x="1798275" y="2468800"/>
              <a:ext cx="15900" cy="42800"/>
            </a:xfrm>
            <a:custGeom>
              <a:avLst/>
              <a:gdLst/>
              <a:ahLst/>
              <a:cxnLst/>
              <a:rect l="l" t="t" r="r" b="b"/>
              <a:pathLst>
                <a:path w="636" h="1712" extrusionOk="0">
                  <a:moveTo>
                    <a:pt x="1" y="1"/>
                  </a:moveTo>
                  <a:lnTo>
                    <a:pt x="1" y="1"/>
                  </a:lnTo>
                  <a:cubicBezTo>
                    <a:pt x="84" y="352"/>
                    <a:pt x="184" y="702"/>
                    <a:pt x="335" y="1037"/>
                  </a:cubicBezTo>
                  <a:lnTo>
                    <a:pt x="502" y="1421"/>
                  </a:lnTo>
                  <a:cubicBezTo>
                    <a:pt x="518" y="1471"/>
                    <a:pt x="535" y="1521"/>
                    <a:pt x="535" y="1571"/>
                  </a:cubicBezTo>
                  <a:cubicBezTo>
                    <a:pt x="535" y="1605"/>
                    <a:pt x="485" y="1621"/>
                    <a:pt x="435" y="1621"/>
                  </a:cubicBezTo>
                  <a:cubicBezTo>
                    <a:pt x="335" y="1621"/>
                    <a:pt x="234" y="1655"/>
                    <a:pt x="134" y="1688"/>
                  </a:cubicBezTo>
                  <a:cubicBezTo>
                    <a:pt x="205" y="1700"/>
                    <a:pt x="284" y="1712"/>
                    <a:pt x="360" y="1712"/>
                  </a:cubicBezTo>
                  <a:cubicBezTo>
                    <a:pt x="391" y="1712"/>
                    <a:pt x="422" y="1710"/>
                    <a:pt x="452" y="1705"/>
                  </a:cubicBezTo>
                  <a:cubicBezTo>
                    <a:pt x="485" y="1705"/>
                    <a:pt x="502" y="1688"/>
                    <a:pt x="535" y="1688"/>
                  </a:cubicBezTo>
                  <a:cubicBezTo>
                    <a:pt x="585" y="1672"/>
                    <a:pt x="602" y="1638"/>
                    <a:pt x="619" y="1605"/>
                  </a:cubicBezTo>
                  <a:cubicBezTo>
                    <a:pt x="635" y="1538"/>
                    <a:pt x="635" y="1454"/>
                    <a:pt x="602" y="1388"/>
                  </a:cubicBezTo>
                  <a:cubicBezTo>
                    <a:pt x="552" y="1271"/>
                    <a:pt x="502" y="1137"/>
                    <a:pt x="452" y="1003"/>
                  </a:cubicBezTo>
                  <a:cubicBezTo>
                    <a:pt x="335" y="652"/>
                    <a:pt x="184" y="318"/>
                    <a:pt x="1"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5" name="Google Shape;515;p12"/>
            <p:cNvSpPr/>
            <p:nvPr/>
          </p:nvSpPr>
          <p:spPr>
            <a:xfrm>
              <a:off x="1783250" y="2516425"/>
              <a:ext cx="26325" cy="12925"/>
            </a:xfrm>
            <a:custGeom>
              <a:avLst/>
              <a:gdLst/>
              <a:ahLst/>
              <a:cxnLst/>
              <a:rect l="l" t="t" r="r" b="b"/>
              <a:pathLst>
                <a:path w="1053" h="517" extrusionOk="0">
                  <a:moveTo>
                    <a:pt x="100" y="0"/>
                  </a:moveTo>
                  <a:cubicBezTo>
                    <a:pt x="100" y="1"/>
                    <a:pt x="0" y="351"/>
                    <a:pt x="418" y="485"/>
                  </a:cubicBezTo>
                  <a:cubicBezTo>
                    <a:pt x="482" y="506"/>
                    <a:pt x="546" y="517"/>
                    <a:pt x="609" y="517"/>
                  </a:cubicBezTo>
                  <a:cubicBezTo>
                    <a:pt x="789" y="517"/>
                    <a:pt x="953" y="429"/>
                    <a:pt x="1053" y="268"/>
                  </a:cubicBezTo>
                  <a:lnTo>
                    <a:pt x="1053" y="268"/>
                  </a:lnTo>
                  <a:cubicBezTo>
                    <a:pt x="1029" y="270"/>
                    <a:pt x="1005" y="271"/>
                    <a:pt x="980" y="271"/>
                  </a:cubicBezTo>
                  <a:cubicBezTo>
                    <a:pt x="614" y="271"/>
                    <a:pt x="210" y="48"/>
                    <a:pt x="100" y="0"/>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6" name="Google Shape;516;p12"/>
            <p:cNvSpPr/>
            <p:nvPr/>
          </p:nvSpPr>
          <p:spPr>
            <a:xfrm>
              <a:off x="1759000" y="2558200"/>
              <a:ext cx="46400" cy="22050"/>
            </a:xfrm>
            <a:custGeom>
              <a:avLst/>
              <a:gdLst/>
              <a:ahLst/>
              <a:cxnLst/>
              <a:rect l="l" t="t" r="r" b="b"/>
              <a:pathLst>
                <a:path w="1856" h="882" extrusionOk="0">
                  <a:moveTo>
                    <a:pt x="1" y="0"/>
                  </a:moveTo>
                  <a:cubicBezTo>
                    <a:pt x="1" y="0"/>
                    <a:pt x="383" y="881"/>
                    <a:pt x="1601" y="881"/>
                  </a:cubicBezTo>
                  <a:cubicBezTo>
                    <a:pt x="1682" y="881"/>
                    <a:pt x="1767" y="878"/>
                    <a:pt x="1856" y="869"/>
                  </a:cubicBezTo>
                  <a:lnTo>
                    <a:pt x="1839" y="502"/>
                  </a:lnTo>
                  <a:cubicBezTo>
                    <a:pt x="1812" y="502"/>
                    <a:pt x="1784" y="503"/>
                    <a:pt x="1757" y="503"/>
                  </a:cubicBezTo>
                  <a:cubicBezTo>
                    <a:pt x="1134" y="503"/>
                    <a:pt x="529" y="321"/>
                    <a:pt x="1" y="0"/>
                  </a:cubicBezTo>
                  <a:close/>
                </a:path>
              </a:pathLst>
            </a:custGeom>
            <a:solidFill>
              <a:srgbClr val="A36957"/>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7" name="Google Shape;517;p12"/>
            <p:cNvSpPr/>
            <p:nvPr/>
          </p:nvSpPr>
          <p:spPr>
            <a:xfrm>
              <a:off x="1696350" y="2371450"/>
              <a:ext cx="165450" cy="131675"/>
            </a:xfrm>
            <a:custGeom>
              <a:avLst/>
              <a:gdLst/>
              <a:ahLst/>
              <a:cxnLst/>
              <a:rect l="l" t="t" r="r" b="b"/>
              <a:pathLst>
                <a:path w="6618" h="5267" extrusionOk="0">
                  <a:moveTo>
                    <a:pt x="3849" y="1"/>
                  </a:moveTo>
                  <a:cubicBezTo>
                    <a:pt x="3752" y="1"/>
                    <a:pt x="3654" y="13"/>
                    <a:pt x="3560" y="35"/>
                  </a:cubicBezTo>
                  <a:cubicBezTo>
                    <a:pt x="2791" y="169"/>
                    <a:pt x="2089" y="520"/>
                    <a:pt x="1521" y="1054"/>
                  </a:cubicBezTo>
                  <a:cubicBezTo>
                    <a:pt x="1387" y="1205"/>
                    <a:pt x="1220" y="1322"/>
                    <a:pt x="1037" y="1405"/>
                  </a:cubicBezTo>
                  <a:cubicBezTo>
                    <a:pt x="836" y="1455"/>
                    <a:pt x="619" y="1405"/>
                    <a:pt x="435" y="1472"/>
                  </a:cubicBezTo>
                  <a:cubicBezTo>
                    <a:pt x="168" y="1589"/>
                    <a:pt x="1" y="1856"/>
                    <a:pt x="1" y="2140"/>
                  </a:cubicBezTo>
                  <a:cubicBezTo>
                    <a:pt x="1" y="2424"/>
                    <a:pt x="51" y="2708"/>
                    <a:pt x="151" y="2976"/>
                  </a:cubicBezTo>
                  <a:cubicBezTo>
                    <a:pt x="251" y="3243"/>
                    <a:pt x="251" y="3527"/>
                    <a:pt x="201" y="3794"/>
                  </a:cubicBezTo>
                  <a:cubicBezTo>
                    <a:pt x="101" y="3978"/>
                    <a:pt x="268" y="4145"/>
                    <a:pt x="268" y="4346"/>
                  </a:cubicBezTo>
                  <a:cubicBezTo>
                    <a:pt x="235" y="4546"/>
                    <a:pt x="251" y="4747"/>
                    <a:pt x="301" y="4947"/>
                  </a:cubicBezTo>
                  <a:cubicBezTo>
                    <a:pt x="349" y="5137"/>
                    <a:pt x="530" y="5266"/>
                    <a:pt x="719" y="5266"/>
                  </a:cubicBezTo>
                  <a:cubicBezTo>
                    <a:pt x="730" y="5266"/>
                    <a:pt x="741" y="5266"/>
                    <a:pt x="753" y="5265"/>
                  </a:cubicBezTo>
                  <a:cubicBezTo>
                    <a:pt x="986" y="5231"/>
                    <a:pt x="1103" y="4981"/>
                    <a:pt x="1120" y="4764"/>
                  </a:cubicBezTo>
                  <a:cubicBezTo>
                    <a:pt x="1120" y="4546"/>
                    <a:pt x="1120" y="4312"/>
                    <a:pt x="1154" y="4095"/>
                  </a:cubicBezTo>
                  <a:cubicBezTo>
                    <a:pt x="1220" y="3945"/>
                    <a:pt x="1287" y="3794"/>
                    <a:pt x="1371" y="3644"/>
                  </a:cubicBezTo>
                  <a:cubicBezTo>
                    <a:pt x="1504" y="3260"/>
                    <a:pt x="1538" y="2842"/>
                    <a:pt x="1471" y="2441"/>
                  </a:cubicBezTo>
                  <a:lnTo>
                    <a:pt x="1471" y="2441"/>
                  </a:lnTo>
                  <a:cubicBezTo>
                    <a:pt x="1822" y="2608"/>
                    <a:pt x="2189" y="2725"/>
                    <a:pt x="2590" y="2775"/>
                  </a:cubicBezTo>
                  <a:cubicBezTo>
                    <a:pt x="2623" y="2778"/>
                    <a:pt x="2655" y="2779"/>
                    <a:pt x="2687" y="2779"/>
                  </a:cubicBezTo>
                  <a:cubicBezTo>
                    <a:pt x="3039" y="2779"/>
                    <a:pt x="3380" y="2615"/>
                    <a:pt x="3610" y="2324"/>
                  </a:cubicBezTo>
                  <a:cubicBezTo>
                    <a:pt x="3961" y="2458"/>
                    <a:pt x="4278" y="2642"/>
                    <a:pt x="4629" y="2775"/>
                  </a:cubicBezTo>
                  <a:cubicBezTo>
                    <a:pt x="4877" y="2882"/>
                    <a:pt x="5143" y="2938"/>
                    <a:pt x="5407" y="2938"/>
                  </a:cubicBezTo>
                  <a:cubicBezTo>
                    <a:pt x="5516" y="2938"/>
                    <a:pt x="5624" y="2928"/>
                    <a:pt x="5732" y="2909"/>
                  </a:cubicBezTo>
                  <a:cubicBezTo>
                    <a:pt x="6099" y="2842"/>
                    <a:pt x="6417" y="2575"/>
                    <a:pt x="6517" y="2207"/>
                  </a:cubicBezTo>
                  <a:cubicBezTo>
                    <a:pt x="6617" y="1840"/>
                    <a:pt x="6383" y="1455"/>
                    <a:pt x="5999" y="1372"/>
                  </a:cubicBezTo>
                  <a:cubicBezTo>
                    <a:pt x="6316" y="1288"/>
                    <a:pt x="6433" y="837"/>
                    <a:pt x="6250" y="570"/>
                  </a:cubicBezTo>
                  <a:cubicBezTo>
                    <a:pt x="6079" y="343"/>
                    <a:pt x="5813" y="224"/>
                    <a:pt x="5542" y="224"/>
                  </a:cubicBezTo>
                  <a:cubicBezTo>
                    <a:pt x="5494" y="224"/>
                    <a:pt x="5445" y="228"/>
                    <a:pt x="5397" y="236"/>
                  </a:cubicBezTo>
                  <a:cubicBezTo>
                    <a:pt x="5080" y="302"/>
                    <a:pt x="4763" y="436"/>
                    <a:pt x="4495" y="620"/>
                  </a:cubicBezTo>
                  <a:cubicBezTo>
                    <a:pt x="4545" y="386"/>
                    <a:pt x="4428" y="152"/>
                    <a:pt x="4211" y="68"/>
                  </a:cubicBezTo>
                  <a:cubicBezTo>
                    <a:pt x="4098" y="21"/>
                    <a:pt x="3975" y="1"/>
                    <a:pt x="3849"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8" name="Google Shape;518;p12"/>
            <p:cNvSpPr/>
            <p:nvPr/>
          </p:nvSpPr>
          <p:spPr>
            <a:xfrm>
              <a:off x="1687575" y="2472975"/>
              <a:ext cx="25100" cy="40500"/>
            </a:xfrm>
            <a:custGeom>
              <a:avLst/>
              <a:gdLst/>
              <a:ahLst/>
              <a:cxnLst/>
              <a:rect l="l" t="t" r="r" b="b"/>
              <a:pathLst>
                <a:path w="1004" h="1620" extrusionOk="0">
                  <a:moveTo>
                    <a:pt x="686" y="1"/>
                  </a:moveTo>
                  <a:cubicBezTo>
                    <a:pt x="435" y="18"/>
                    <a:pt x="1" y="151"/>
                    <a:pt x="17" y="870"/>
                  </a:cubicBezTo>
                  <a:cubicBezTo>
                    <a:pt x="27" y="1490"/>
                    <a:pt x="379" y="1619"/>
                    <a:pt x="660" y="1619"/>
                  </a:cubicBezTo>
                  <a:cubicBezTo>
                    <a:pt x="847" y="1619"/>
                    <a:pt x="1003" y="1561"/>
                    <a:pt x="1003" y="1555"/>
                  </a:cubicBezTo>
                  <a:cubicBezTo>
                    <a:pt x="1003" y="1521"/>
                    <a:pt x="936" y="602"/>
                    <a:pt x="903" y="201"/>
                  </a:cubicBezTo>
                  <a:cubicBezTo>
                    <a:pt x="903" y="84"/>
                    <a:pt x="803" y="1"/>
                    <a:pt x="686" y="1"/>
                  </a:cubicBezTo>
                  <a:close/>
                </a:path>
              </a:pathLst>
            </a:custGeom>
            <a:solidFill>
              <a:srgbClr val="B78876"/>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19" name="Google Shape;519;p12"/>
            <p:cNvSpPr/>
            <p:nvPr/>
          </p:nvSpPr>
          <p:spPr>
            <a:xfrm>
              <a:off x="1694675" y="2481575"/>
              <a:ext cx="11725" cy="22600"/>
            </a:xfrm>
            <a:custGeom>
              <a:avLst/>
              <a:gdLst/>
              <a:ahLst/>
              <a:cxnLst/>
              <a:rect l="l" t="t" r="r" b="b"/>
              <a:pathLst>
                <a:path w="469" h="904" extrusionOk="0">
                  <a:moveTo>
                    <a:pt x="281" y="1"/>
                  </a:moveTo>
                  <a:cubicBezTo>
                    <a:pt x="271" y="1"/>
                    <a:pt x="261" y="3"/>
                    <a:pt x="251" y="8"/>
                  </a:cubicBezTo>
                  <a:cubicBezTo>
                    <a:pt x="168" y="24"/>
                    <a:pt x="84" y="75"/>
                    <a:pt x="68" y="158"/>
                  </a:cubicBezTo>
                  <a:cubicBezTo>
                    <a:pt x="18" y="258"/>
                    <a:pt x="1" y="359"/>
                    <a:pt x="1" y="459"/>
                  </a:cubicBezTo>
                  <a:cubicBezTo>
                    <a:pt x="1" y="643"/>
                    <a:pt x="101" y="810"/>
                    <a:pt x="268" y="893"/>
                  </a:cubicBezTo>
                  <a:cubicBezTo>
                    <a:pt x="293" y="899"/>
                    <a:pt x="315" y="903"/>
                    <a:pt x="336" y="903"/>
                  </a:cubicBezTo>
                  <a:cubicBezTo>
                    <a:pt x="372" y="903"/>
                    <a:pt x="403" y="892"/>
                    <a:pt x="435" y="860"/>
                  </a:cubicBezTo>
                  <a:cubicBezTo>
                    <a:pt x="469" y="843"/>
                    <a:pt x="469" y="810"/>
                    <a:pt x="469" y="810"/>
                  </a:cubicBezTo>
                  <a:lnTo>
                    <a:pt x="469" y="810"/>
                  </a:lnTo>
                  <a:cubicBezTo>
                    <a:pt x="469" y="810"/>
                    <a:pt x="452" y="826"/>
                    <a:pt x="419" y="843"/>
                  </a:cubicBezTo>
                  <a:cubicBezTo>
                    <a:pt x="402" y="851"/>
                    <a:pt x="381" y="856"/>
                    <a:pt x="358" y="856"/>
                  </a:cubicBezTo>
                  <a:cubicBezTo>
                    <a:pt x="335" y="856"/>
                    <a:pt x="310" y="851"/>
                    <a:pt x="285" y="843"/>
                  </a:cubicBezTo>
                  <a:cubicBezTo>
                    <a:pt x="151" y="760"/>
                    <a:pt x="68" y="609"/>
                    <a:pt x="68" y="459"/>
                  </a:cubicBezTo>
                  <a:cubicBezTo>
                    <a:pt x="68" y="359"/>
                    <a:pt x="84" y="275"/>
                    <a:pt x="118" y="191"/>
                  </a:cubicBezTo>
                  <a:cubicBezTo>
                    <a:pt x="134" y="125"/>
                    <a:pt x="185" y="75"/>
                    <a:pt x="251" y="58"/>
                  </a:cubicBezTo>
                  <a:cubicBezTo>
                    <a:pt x="265" y="53"/>
                    <a:pt x="277" y="51"/>
                    <a:pt x="288" y="51"/>
                  </a:cubicBezTo>
                  <a:cubicBezTo>
                    <a:pt x="319" y="51"/>
                    <a:pt x="344" y="67"/>
                    <a:pt x="368" y="91"/>
                  </a:cubicBezTo>
                  <a:cubicBezTo>
                    <a:pt x="368" y="125"/>
                    <a:pt x="368" y="141"/>
                    <a:pt x="368" y="141"/>
                  </a:cubicBezTo>
                  <a:cubicBezTo>
                    <a:pt x="371" y="144"/>
                    <a:pt x="375" y="146"/>
                    <a:pt x="377" y="146"/>
                  </a:cubicBezTo>
                  <a:cubicBezTo>
                    <a:pt x="390" y="146"/>
                    <a:pt x="399" y="119"/>
                    <a:pt x="385" y="91"/>
                  </a:cubicBezTo>
                  <a:cubicBezTo>
                    <a:pt x="385" y="58"/>
                    <a:pt x="368" y="41"/>
                    <a:pt x="352" y="24"/>
                  </a:cubicBezTo>
                  <a:cubicBezTo>
                    <a:pt x="328" y="13"/>
                    <a:pt x="304" y="1"/>
                    <a:pt x="281" y="1"/>
                  </a:cubicBezTo>
                  <a:close/>
                </a:path>
              </a:pathLst>
            </a:custGeom>
            <a:solidFill>
              <a:srgbClr val="A36957"/>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0" name="Google Shape;520;p12"/>
            <p:cNvSpPr/>
            <p:nvPr/>
          </p:nvSpPr>
          <p:spPr>
            <a:xfrm>
              <a:off x="1756500" y="2454175"/>
              <a:ext cx="24250" cy="7600"/>
            </a:xfrm>
            <a:custGeom>
              <a:avLst/>
              <a:gdLst/>
              <a:ahLst/>
              <a:cxnLst/>
              <a:rect l="l" t="t" r="r" b="b"/>
              <a:pathLst>
                <a:path w="970" h="304" extrusionOk="0">
                  <a:moveTo>
                    <a:pt x="677" y="0"/>
                  </a:moveTo>
                  <a:cubicBezTo>
                    <a:pt x="601" y="0"/>
                    <a:pt x="525" y="12"/>
                    <a:pt x="452" y="34"/>
                  </a:cubicBezTo>
                  <a:cubicBezTo>
                    <a:pt x="168" y="101"/>
                    <a:pt x="1" y="268"/>
                    <a:pt x="17" y="302"/>
                  </a:cubicBezTo>
                  <a:cubicBezTo>
                    <a:pt x="19" y="303"/>
                    <a:pt x="21" y="304"/>
                    <a:pt x="24" y="304"/>
                  </a:cubicBezTo>
                  <a:cubicBezTo>
                    <a:pt x="64" y="304"/>
                    <a:pt x="253" y="213"/>
                    <a:pt x="485" y="151"/>
                  </a:cubicBezTo>
                  <a:cubicBezTo>
                    <a:pt x="736" y="84"/>
                    <a:pt x="970" y="101"/>
                    <a:pt x="970" y="68"/>
                  </a:cubicBezTo>
                  <a:cubicBezTo>
                    <a:pt x="876" y="21"/>
                    <a:pt x="776" y="0"/>
                    <a:pt x="677"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1" name="Google Shape;521;p12"/>
            <p:cNvSpPr/>
            <p:nvPr/>
          </p:nvSpPr>
          <p:spPr>
            <a:xfrm>
              <a:off x="1793675" y="2538975"/>
              <a:ext cx="2950" cy="15900"/>
            </a:xfrm>
            <a:custGeom>
              <a:avLst/>
              <a:gdLst/>
              <a:ahLst/>
              <a:cxnLst/>
              <a:rect l="l" t="t" r="r" b="b"/>
              <a:pathLst>
                <a:path w="118" h="636" extrusionOk="0">
                  <a:moveTo>
                    <a:pt x="68" y="1"/>
                  </a:moveTo>
                  <a:cubicBezTo>
                    <a:pt x="34" y="1"/>
                    <a:pt x="1" y="151"/>
                    <a:pt x="1" y="318"/>
                  </a:cubicBezTo>
                  <a:cubicBezTo>
                    <a:pt x="1" y="502"/>
                    <a:pt x="17" y="636"/>
                    <a:pt x="51" y="636"/>
                  </a:cubicBezTo>
                  <a:cubicBezTo>
                    <a:pt x="84" y="636"/>
                    <a:pt x="118" y="502"/>
                    <a:pt x="118" y="318"/>
                  </a:cubicBezTo>
                  <a:cubicBezTo>
                    <a:pt x="118" y="151"/>
                    <a:pt x="101" y="1"/>
                    <a:pt x="68"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2" name="Google Shape;522;p12"/>
            <p:cNvSpPr/>
            <p:nvPr/>
          </p:nvSpPr>
          <p:spPr>
            <a:xfrm>
              <a:off x="1800375" y="2538975"/>
              <a:ext cx="2950" cy="13400"/>
            </a:xfrm>
            <a:custGeom>
              <a:avLst/>
              <a:gdLst/>
              <a:ahLst/>
              <a:cxnLst/>
              <a:rect l="l" t="t" r="r" b="b"/>
              <a:pathLst>
                <a:path w="118" h="536" extrusionOk="0">
                  <a:moveTo>
                    <a:pt x="67" y="1"/>
                  </a:moveTo>
                  <a:cubicBezTo>
                    <a:pt x="33" y="1"/>
                    <a:pt x="0" y="118"/>
                    <a:pt x="0" y="268"/>
                  </a:cubicBezTo>
                  <a:cubicBezTo>
                    <a:pt x="0" y="418"/>
                    <a:pt x="33" y="535"/>
                    <a:pt x="67" y="535"/>
                  </a:cubicBezTo>
                  <a:cubicBezTo>
                    <a:pt x="100" y="535"/>
                    <a:pt x="117" y="418"/>
                    <a:pt x="117" y="268"/>
                  </a:cubicBezTo>
                  <a:cubicBezTo>
                    <a:pt x="117" y="118"/>
                    <a:pt x="100" y="1"/>
                    <a:pt x="67"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3" name="Google Shape;523;p12"/>
            <p:cNvSpPr/>
            <p:nvPr/>
          </p:nvSpPr>
          <p:spPr>
            <a:xfrm>
              <a:off x="1807475" y="2538575"/>
              <a:ext cx="3350" cy="12125"/>
            </a:xfrm>
            <a:custGeom>
              <a:avLst/>
              <a:gdLst/>
              <a:ahLst/>
              <a:cxnLst/>
              <a:rect l="l" t="t" r="r" b="b"/>
              <a:pathLst>
                <a:path w="134" h="485" extrusionOk="0">
                  <a:moveTo>
                    <a:pt x="50" y="0"/>
                  </a:moveTo>
                  <a:cubicBezTo>
                    <a:pt x="17" y="0"/>
                    <a:pt x="0" y="117"/>
                    <a:pt x="17" y="251"/>
                  </a:cubicBezTo>
                  <a:cubicBezTo>
                    <a:pt x="17" y="384"/>
                    <a:pt x="50" y="485"/>
                    <a:pt x="84" y="485"/>
                  </a:cubicBezTo>
                  <a:cubicBezTo>
                    <a:pt x="117" y="468"/>
                    <a:pt x="134" y="368"/>
                    <a:pt x="134" y="234"/>
                  </a:cubicBezTo>
                  <a:cubicBezTo>
                    <a:pt x="117" y="100"/>
                    <a:pt x="84" y="0"/>
                    <a:pt x="50"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4" name="Google Shape;524;p12"/>
            <p:cNvSpPr/>
            <p:nvPr/>
          </p:nvSpPr>
          <p:spPr>
            <a:xfrm>
              <a:off x="1525100" y="2607575"/>
              <a:ext cx="474550" cy="426425"/>
            </a:xfrm>
            <a:custGeom>
              <a:avLst/>
              <a:gdLst/>
              <a:ahLst/>
              <a:cxnLst/>
              <a:rect l="l" t="t" r="r" b="b"/>
              <a:pathLst>
                <a:path w="18982" h="17057" extrusionOk="0">
                  <a:moveTo>
                    <a:pt x="12121" y="1"/>
                  </a:moveTo>
                  <a:cubicBezTo>
                    <a:pt x="11858" y="1"/>
                    <a:pt x="11660" y="32"/>
                    <a:pt x="11473" y="32"/>
                  </a:cubicBezTo>
                  <a:cubicBezTo>
                    <a:pt x="11447" y="32"/>
                    <a:pt x="11421" y="32"/>
                    <a:pt x="11395" y="30"/>
                  </a:cubicBezTo>
                  <a:cubicBezTo>
                    <a:pt x="10688" y="307"/>
                    <a:pt x="9943" y="446"/>
                    <a:pt x="9198" y="446"/>
                  </a:cubicBezTo>
                  <a:cubicBezTo>
                    <a:pt x="8730" y="446"/>
                    <a:pt x="8261" y="391"/>
                    <a:pt x="7803" y="281"/>
                  </a:cubicBezTo>
                  <a:cubicBezTo>
                    <a:pt x="6216" y="465"/>
                    <a:pt x="5297" y="1217"/>
                    <a:pt x="3526" y="1918"/>
                  </a:cubicBezTo>
                  <a:lnTo>
                    <a:pt x="0" y="3823"/>
                  </a:lnTo>
                  <a:lnTo>
                    <a:pt x="2540" y="7365"/>
                  </a:lnTo>
                  <a:lnTo>
                    <a:pt x="5815" y="6279"/>
                  </a:lnTo>
                  <a:cubicBezTo>
                    <a:pt x="6082" y="7633"/>
                    <a:pt x="6149" y="8719"/>
                    <a:pt x="6333" y="10373"/>
                  </a:cubicBezTo>
                  <a:lnTo>
                    <a:pt x="6667" y="17056"/>
                  </a:lnTo>
                  <a:lnTo>
                    <a:pt x="16575" y="16889"/>
                  </a:lnTo>
                  <a:lnTo>
                    <a:pt x="15573" y="10557"/>
                  </a:lnTo>
                  <a:lnTo>
                    <a:pt x="14971" y="5544"/>
                  </a:lnTo>
                  <a:lnTo>
                    <a:pt x="14971" y="5544"/>
                  </a:lnTo>
                  <a:lnTo>
                    <a:pt x="17878" y="6747"/>
                  </a:lnTo>
                  <a:lnTo>
                    <a:pt x="18981" y="2670"/>
                  </a:lnTo>
                  <a:cubicBezTo>
                    <a:pt x="17394" y="2002"/>
                    <a:pt x="16274" y="1601"/>
                    <a:pt x="15389" y="1133"/>
                  </a:cubicBezTo>
                  <a:cubicBezTo>
                    <a:pt x="13595" y="154"/>
                    <a:pt x="12700" y="1"/>
                    <a:pt x="12121" y="1"/>
                  </a:cubicBezTo>
                  <a:close/>
                </a:path>
              </a:pathLst>
            </a:custGeom>
            <a:solidFill>
              <a:schemeClr val="lt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5" name="Google Shape;525;p12"/>
            <p:cNvSpPr/>
            <p:nvPr/>
          </p:nvSpPr>
          <p:spPr>
            <a:xfrm>
              <a:off x="1633700" y="2636975"/>
              <a:ext cx="283225" cy="65350"/>
            </a:xfrm>
            <a:custGeom>
              <a:avLst/>
              <a:gdLst/>
              <a:ahLst/>
              <a:cxnLst/>
              <a:rect l="l" t="t" r="r" b="b"/>
              <a:pathLst>
                <a:path w="11329" h="2614" extrusionOk="0">
                  <a:moveTo>
                    <a:pt x="11190" y="0"/>
                  </a:moveTo>
                  <a:cubicBezTo>
                    <a:pt x="11187" y="0"/>
                    <a:pt x="11183" y="2"/>
                    <a:pt x="11178" y="7"/>
                  </a:cubicBezTo>
                  <a:cubicBezTo>
                    <a:pt x="11178" y="7"/>
                    <a:pt x="11212" y="41"/>
                    <a:pt x="11245" y="124"/>
                  </a:cubicBezTo>
                  <a:cubicBezTo>
                    <a:pt x="11295" y="241"/>
                    <a:pt x="11279" y="392"/>
                    <a:pt x="11212" y="492"/>
                  </a:cubicBezTo>
                  <a:cubicBezTo>
                    <a:pt x="11095" y="676"/>
                    <a:pt x="10944" y="809"/>
                    <a:pt x="10744" y="893"/>
                  </a:cubicBezTo>
                  <a:cubicBezTo>
                    <a:pt x="10477" y="960"/>
                    <a:pt x="10193" y="993"/>
                    <a:pt x="9909" y="993"/>
                  </a:cubicBezTo>
                  <a:cubicBezTo>
                    <a:pt x="9741" y="993"/>
                    <a:pt x="9574" y="1026"/>
                    <a:pt x="9407" y="1060"/>
                  </a:cubicBezTo>
                  <a:cubicBezTo>
                    <a:pt x="9240" y="1110"/>
                    <a:pt x="9073" y="1194"/>
                    <a:pt x="8923" y="1311"/>
                  </a:cubicBezTo>
                  <a:cubicBezTo>
                    <a:pt x="8605" y="1528"/>
                    <a:pt x="8355" y="1828"/>
                    <a:pt x="8037" y="2096"/>
                  </a:cubicBezTo>
                  <a:cubicBezTo>
                    <a:pt x="7887" y="2229"/>
                    <a:pt x="7703" y="2346"/>
                    <a:pt x="7519" y="2413"/>
                  </a:cubicBezTo>
                  <a:cubicBezTo>
                    <a:pt x="7382" y="2470"/>
                    <a:pt x="7237" y="2496"/>
                    <a:pt x="7095" y="2496"/>
                  </a:cubicBezTo>
                  <a:cubicBezTo>
                    <a:pt x="7030" y="2496"/>
                    <a:pt x="6964" y="2491"/>
                    <a:pt x="6901" y="2480"/>
                  </a:cubicBezTo>
                  <a:cubicBezTo>
                    <a:pt x="6467" y="2413"/>
                    <a:pt x="6066" y="2129"/>
                    <a:pt x="5631" y="1929"/>
                  </a:cubicBezTo>
                  <a:cubicBezTo>
                    <a:pt x="5319" y="1785"/>
                    <a:pt x="4982" y="1710"/>
                    <a:pt x="4637" y="1710"/>
                  </a:cubicBezTo>
                  <a:cubicBezTo>
                    <a:pt x="4501" y="1710"/>
                    <a:pt x="4364" y="1721"/>
                    <a:pt x="4228" y="1745"/>
                  </a:cubicBezTo>
                  <a:cubicBezTo>
                    <a:pt x="3793" y="1795"/>
                    <a:pt x="3359" y="1879"/>
                    <a:pt x="2941" y="1996"/>
                  </a:cubicBezTo>
                  <a:cubicBezTo>
                    <a:pt x="2573" y="2096"/>
                    <a:pt x="2172" y="2146"/>
                    <a:pt x="1788" y="2179"/>
                  </a:cubicBezTo>
                  <a:cubicBezTo>
                    <a:pt x="1754" y="2181"/>
                    <a:pt x="1721" y="2182"/>
                    <a:pt x="1687" y="2182"/>
                  </a:cubicBezTo>
                  <a:cubicBezTo>
                    <a:pt x="1387" y="2182"/>
                    <a:pt x="1088" y="2116"/>
                    <a:pt x="802" y="1996"/>
                  </a:cubicBezTo>
                  <a:cubicBezTo>
                    <a:pt x="552" y="1862"/>
                    <a:pt x="351" y="1678"/>
                    <a:pt x="218" y="1427"/>
                  </a:cubicBezTo>
                  <a:cubicBezTo>
                    <a:pt x="101" y="1244"/>
                    <a:pt x="50" y="1043"/>
                    <a:pt x="50" y="843"/>
                  </a:cubicBezTo>
                  <a:cubicBezTo>
                    <a:pt x="67" y="659"/>
                    <a:pt x="134" y="492"/>
                    <a:pt x="234" y="341"/>
                  </a:cubicBezTo>
                  <a:lnTo>
                    <a:pt x="234" y="341"/>
                  </a:lnTo>
                  <a:cubicBezTo>
                    <a:pt x="201" y="375"/>
                    <a:pt x="167" y="408"/>
                    <a:pt x="151" y="442"/>
                  </a:cubicBezTo>
                  <a:cubicBezTo>
                    <a:pt x="67" y="559"/>
                    <a:pt x="17" y="692"/>
                    <a:pt x="17" y="826"/>
                  </a:cubicBezTo>
                  <a:cubicBezTo>
                    <a:pt x="0" y="1060"/>
                    <a:pt x="50" y="1277"/>
                    <a:pt x="151" y="1461"/>
                  </a:cubicBezTo>
                  <a:cubicBezTo>
                    <a:pt x="301" y="1712"/>
                    <a:pt x="518" y="1929"/>
                    <a:pt x="769" y="2062"/>
                  </a:cubicBezTo>
                  <a:cubicBezTo>
                    <a:pt x="1055" y="2198"/>
                    <a:pt x="1367" y="2265"/>
                    <a:pt x="1683" y="2265"/>
                  </a:cubicBezTo>
                  <a:cubicBezTo>
                    <a:pt x="1718" y="2265"/>
                    <a:pt x="1753" y="2265"/>
                    <a:pt x="1788" y="2263"/>
                  </a:cubicBezTo>
                  <a:cubicBezTo>
                    <a:pt x="2189" y="2263"/>
                    <a:pt x="2590" y="2196"/>
                    <a:pt x="2974" y="2096"/>
                  </a:cubicBezTo>
                  <a:cubicBezTo>
                    <a:pt x="3392" y="1996"/>
                    <a:pt x="3810" y="1912"/>
                    <a:pt x="4244" y="1845"/>
                  </a:cubicBezTo>
                  <a:cubicBezTo>
                    <a:pt x="4353" y="1833"/>
                    <a:pt x="4462" y="1827"/>
                    <a:pt x="4572" y="1827"/>
                  </a:cubicBezTo>
                  <a:cubicBezTo>
                    <a:pt x="4917" y="1827"/>
                    <a:pt x="5264" y="1889"/>
                    <a:pt x="5581" y="2029"/>
                  </a:cubicBezTo>
                  <a:cubicBezTo>
                    <a:pt x="6015" y="2229"/>
                    <a:pt x="6400" y="2514"/>
                    <a:pt x="6868" y="2597"/>
                  </a:cubicBezTo>
                  <a:cubicBezTo>
                    <a:pt x="6942" y="2608"/>
                    <a:pt x="7016" y="2613"/>
                    <a:pt x="7089" y="2613"/>
                  </a:cubicBezTo>
                  <a:cubicBezTo>
                    <a:pt x="7248" y="2613"/>
                    <a:pt x="7404" y="2587"/>
                    <a:pt x="7553" y="2530"/>
                  </a:cubicBezTo>
                  <a:cubicBezTo>
                    <a:pt x="7753" y="2447"/>
                    <a:pt x="7937" y="2313"/>
                    <a:pt x="8104" y="2179"/>
                  </a:cubicBezTo>
                  <a:cubicBezTo>
                    <a:pt x="8421" y="1895"/>
                    <a:pt x="8689" y="1595"/>
                    <a:pt x="8973" y="1377"/>
                  </a:cubicBezTo>
                  <a:cubicBezTo>
                    <a:pt x="9123" y="1277"/>
                    <a:pt x="9274" y="1210"/>
                    <a:pt x="9441" y="1143"/>
                  </a:cubicBezTo>
                  <a:cubicBezTo>
                    <a:pt x="9591" y="1110"/>
                    <a:pt x="9758" y="1077"/>
                    <a:pt x="9909" y="1077"/>
                  </a:cubicBezTo>
                  <a:cubicBezTo>
                    <a:pt x="10209" y="1060"/>
                    <a:pt x="10493" y="1026"/>
                    <a:pt x="10761" y="943"/>
                  </a:cubicBezTo>
                  <a:cubicBezTo>
                    <a:pt x="10978" y="876"/>
                    <a:pt x="11145" y="709"/>
                    <a:pt x="11245" y="525"/>
                  </a:cubicBezTo>
                  <a:cubicBezTo>
                    <a:pt x="11312" y="392"/>
                    <a:pt x="11329" y="241"/>
                    <a:pt x="11279" y="108"/>
                  </a:cubicBezTo>
                  <a:cubicBezTo>
                    <a:pt x="11262" y="74"/>
                    <a:pt x="11245" y="57"/>
                    <a:pt x="11212" y="24"/>
                  </a:cubicBezTo>
                  <a:cubicBezTo>
                    <a:pt x="11200" y="12"/>
                    <a:pt x="11197" y="0"/>
                    <a:pt x="11190"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6" name="Google Shape;526;p12"/>
            <p:cNvSpPr/>
            <p:nvPr/>
          </p:nvSpPr>
          <p:spPr>
            <a:xfrm>
              <a:off x="1550575" y="2691875"/>
              <a:ext cx="343800" cy="92550"/>
            </a:xfrm>
            <a:custGeom>
              <a:avLst/>
              <a:gdLst/>
              <a:ahLst/>
              <a:cxnLst/>
              <a:rect l="l" t="t" r="r" b="b"/>
              <a:pathLst>
                <a:path w="13752" h="3702" extrusionOk="0">
                  <a:moveTo>
                    <a:pt x="184" y="0"/>
                  </a:moveTo>
                  <a:lnTo>
                    <a:pt x="184" y="0"/>
                  </a:lnTo>
                  <a:cubicBezTo>
                    <a:pt x="151" y="50"/>
                    <a:pt x="134" y="100"/>
                    <a:pt x="101" y="150"/>
                  </a:cubicBezTo>
                  <a:cubicBezTo>
                    <a:pt x="34" y="284"/>
                    <a:pt x="0" y="451"/>
                    <a:pt x="17" y="602"/>
                  </a:cubicBezTo>
                  <a:cubicBezTo>
                    <a:pt x="34" y="852"/>
                    <a:pt x="134" y="1103"/>
                    <a:pt x="268" y="1303"/>
                  </a:cubicBezTo>
                  <a:cubicBezTo>
                    <a:pt x="468" y="1571"/>
                    <a:pt x="752" y="1771"/>
                    <a:pt x="1070" y="1888"/>
                  </a:cubicBezTo>
                  <a:cubicBezTo>
                    <a:pt x="1437" y="2005"/>
                    <a:pt x="1838" y="2072"/>
                    <a:pt x="2239" y="2072"/>
                  </a:cubicBezTo>
                  <a:cubicBezTo>
                    <a:pt x="2690" y="2072"/>
                    <a:pt x="3142" y="2089"/>
                    <a:pt x="3593" y="2139"/>
                  </a:cubicBezTo>
                  <a:cubicBezTo>
                    <a:pt x="3827" y="2172"/>
                    <a:pt x="4061" y="2222"/>
                    <a:pt x="4278" y="2323"/>
                  </a:cubicBezTo>
                  <a:cubicBezTo>
                    <a:pt x="4512" y="2423"/>
                    <a:pt x="4729" y="2556"/>
                    <a:pt x="4913" y="2724"/>
                  </a:cubicBezTo>
                  <a:cubicBezTo>
                    <a:pt x="5130" y="2874"/>
                    <a:pt x="5330" y="3041"/>
                    <a:pt x="5548" y="3191"/>
                  </a:cubicBezTo>
                  <a:cubicBezTo>
                    <a:pt x="5782" y="3342"/>
                    <a:pt x="6032" y="3475"/>
                    <a:pt x="6299" y="3559"/>
                  </a:cubicBezTo>
                  <a:cubicBezTo>
                    <a:pt x="6597" y="3655"/>
                    <a:pt x="6910" y="3701"/>
                    <a:pt x="7225" y="3701"/>
                  </a:cubicBezTo>
                  <a:cubicBezTo>
                    <a:pt x="7458" y="3701"/>
                    <a:pt x="7692" y="3676"/>
                    <a:pt x="7920" y="3626"/>
                  </a:cubicBezTo>
                  <a:cubicBezTo>
                    <a:pt x="8438" y="3526"/>
                    <a:pt x="8873" y="3242"/>
                    <a:pt x="9290" y="3024"/>
                  </a:cubicBezTo>
                  <a:cubicBezTo>
                    <a:pt x="9622" y="2852"/>
                    <a:pt x="9975" y="2732"/>
                    <a:pt x="10308" y="2732"/>
                  </a:cubicBezTo>
                  <a:cubicBezTo>
                    <a:pt x="10393" y="2732"/>
                    <a:pt x="10478" y="2740"/>
                    <a:pt x="10560" y="2757"/>
                  </a:cubicBezTo>
                  <a:cubicBezTo>
                    <a:pt x="10961" y="2857"/>
                    <a:pt x="11312" y="3074"/>
                    <a:pt x="11663" y="3175"/>
                  </a:cubicBezTo>
                  <a:cubicBezTo>
                    <a:pt x="11843" y="3232"/>
                    <a:pt x="12029" y="3262"/>
                    <a:pt x="12217" y="3262"/>
                  </a:cubicBezTo>
                  <a:cubicBezTo>
                    <a:pt x="12360" y="3262"/>
                    <a:pt x="12504" y="3244"/>
                    <a:pt x="12649" y="3208"/>
                  </a:cubicBezTo>
                  <a:cubicBezTo>
                    <a:pt x="12883" y="3158"/>
                    <a:pt x="13117" y="3058"/>
                    <a:pt x="13317" y="2907"/>
                  </a:cubicBezTo>
                  <a:cubicBezTo>
                    <a:pt x="13451" y="2824"/>
                    <a:pt x="13568" y="2707"/>
                    <a:pt x="13668" y="2590"/>
                  </a:cubicBezTo>
                  <a:cubicBezTo>
                    <a:pt x="13701" y="2556"/>
                    <a:pt x="13735" y="2506"/>
                    <a:pt x="13751" y="2456"/>
                  </a:cubicBezTo>
                  <a:lnTo>
                    <a:pt x="13751" y="2456"/>
                  </a:lnTo>
                  <a:cubicBezTo>
                    <a:pt x="13618" y="2607"/>
                    <a:pt x="13467" y="2757"/>
                    <a:pt x="13300" y="2874"/>
                  </a:cubicBezTo>
                  <a:cubicBezTo>
                    <a:pt x="13083" y="3008"/>
                    <a:pt x="12866" y="3091"/>
                    <a:pt x="12632" y="3141"/>
                  </a:cubicBezTo>
                  <a:cubicBezTo>
                    <a:pt x="12495" y="3177"/>
                    <a:pt x="12358" y="3195"/>
                    <a:pt x="12220" y="3195"/>
                  </a:cubicBezTo>
                  <a:cubicBezTo>
                    <a:pt x="12040" y="3195"/>
                    <a:pt x="11860" y="3165"/>
                    <a:pt x="11680" y="3108"/>
                  </a:cubicBezTo>
                  <a:cubicBezTo>
                    <a:pt x="11345" y="2991"/>
                    <a:pt x="11011" y="2774"/>
                    <a:pt x="10577" y="2673"/>
                  </a:cubicBezTo>
                  <a:cubicBezTo>
                    <a:pt x="10468" y="2648"/>
                    <a:pt x="10355" y="2636"/>
                    <a:pt x="10243" y="2636"/>
                  </a:cubicBezTo>
                  <a:cubicBezTo>
                    <a:pt x="10130" y="2636"/>
                    <a:pt x="10017" y="2648"/>
                    <a:pt x="9909" y="2673"/>
                  </a:cubicBezTo>
                  <a:cubicBezTo>
                    <a:pt x="9675" y="2740"/>
                    <a:pt x="9457" y="2824"/>
                    <a:pt x="9240" y="2924"/>
                  </a:cubicBezTo>
                  <a:cubicBezTo>
                    <a:pt x="8822" y="3141"/>
                    <a:pt x="8388" y="3425"/>
                    <a:pt x="7887" y="3526"/>
                  </a:cubicBezTo>
                  <a:cubicBezTo>
                    <a:pt x="7677" y="3566"/>
                    <a:pt x="7464" y="3588"/>
                    <a:pt x="7252" y="3588"/>
                  </a:cubicBezTo>
                  <a:cubicBezTo>
                    <a:pt x="6941" y="3588"/>
                    <a:pt x="6631" y="3541"/>
                    <a:pt x="6333" y="3442"/>
                  </a:cubicBezTo>
                  <a:cubicBezTo>
                    <a:pt x="6082" y="3358"/>
                    <a:pt x="5848" y="3242"/>
                    <a:pt x="5614" y="3091"/>
                  </a:cubicBezTo>
                  <a:cubicBezTo>
                    <a:pt x="5397" y="2957"/>
                    <a:pt x="5197" y="2790"/>
                    <a:pt x="4979" y="2623"/>
                  </a:cubicBezTo>
                  <a:cubicBezTo>
                    <a:pt x="4779" y="2456"/>
                    <a:pt x="4562" y="2323"/>
                    <a:pt x="4328" y="2222"/>
                  </a:cubicBezTo>
                  <a:cubicBezTo>
                    <a:pt x="4094" y="2122"/>
                    <a:pt x="3843" y="2055"/>
                    <a:pt x="3609" y="2039"/>
                  </a:cubicBezTo>
                  <a:cubicBezTo>
                    <a:pt x="3271" y="2001"/>
                    <a:pt x="2923" y="1982"/>
                    <a:pt x="2580" y="1982"/>
                  </a:cubicBezTo>
                  <a:cubicBezTo>
                    <a:pt x="2466" y="1982"/>
                    <a:pt x="2352" y="1984"/>
                    <a:pt x="2239" y="1988"/>
                  </a:cubicBezTo>
                  <a:cubicBezTo>
                    <a:pt x="1855" y="1988"/>
                    <a:pt x="1471" y="1922"/>
                    <a:pt x="1086" y="1805"/>
                  </a:cubicBezTo>
                  <a:cubicBezTo>
                    <a:pt x="786" y="1704"/>
                    <a:pt x="518" y="1521"/>
                    <a:pt x="335" y="1270"/>
                  </a:cubicBezTo>
                  <a:cubicBezTo>
                    <a:pt x="184" y="1069"/>
                    <a:pt x="101" y="836"/>
                    <a:pt x="67" y="602"/>
                  </a:cubicBezTo>
                  <a:cubicBezTo>
                    <a:pt x="50" y="451"/>
                    <a:pt x="67" y="301"/>
                    <a:pt x="117" y="150"/>
                  </a:cubicBezTo>
                  <a:cubicBezTo>
                    <a:pt x="167" y="50"/>
                    <a:pt x="201" y="17"/>
                    <a:pt x="184"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7" name="Google Shape;527;p12"/>
            <p:cNvSpPr/>
            <p:nvPr/>
          </p:nvSpPr>
          <p:spPr>
            <a:xfrm>
              <a:off x="1909800" y="2715675"/>
              <a:ext cx="75225" cy="38775"/>
            </a:xfrm>
            <a:custGeom>
              <a:avLst/>
              <a:gdLst/>
              <a:ahLst/>
              <a:cxnLst/>
              <a:rect l="l" t="t" r="r" b="b"/>
              <a:pathLst>
                <a:path w="3009" h="1551" extrusionOk="0">
                  <a:moveTo>
                    <a:pt x="3008" y="0"/>
                  </a:moveTo>
                  <a:cubicBezTo>
                    <a:pt x="2841" y="0"/>
                    <a:pt x="2657" y="51"/>
                    <a:pt x="2507" y="134"/>
                  </a:cubicBezTo>
                  <a:cubicBezTo>
                    <a:pt x="2156" y="335"/>
                    <a:pt x="1822" y="569"/>
                    <a:pt x="1521" y="853"/>
                  </a:cubicBezTo>
                  <a:cubicBezTo>
                    <a:pt x="1237" y="1120"/>
                    <a:pt x="886" y="1320"/>
                    <a:pt x="502" y="1437"/>
                  </a:cubicBezTo>
                  <a:cubicBezTo>
                    <a:pt x="335" y="1471"/>
                    <a:pt x="168" y="1488"/>
                    <a:pt x="1" y="1488"/>
                  </a:cubicBezTo>
                  <a:cubicBezTo>
                    <a:pt x="102" y="1528"/>
                    <a:pt x="209" y="1550"/>
                    <a:pt x="315" y="1550"/>
                  </a:cubicBezTo>
                  <a:cubicBezTo>
                    <a:pt x="384" y="1550"/>
                    <a:pt x="453" y="1541"/>
                    <a:pt x="519" y="1521"/>
                  </a:cubicBezTo>
                  <a:cubicBezTo>
                    <a:pt x="920" y="1421"/>
                    <a:pt x="1287" y="1220"/>
                    <a:pt x="1605" y="953"/>
                  </a:cubicBezTo>
                  <a:cubicBezTo>
                    <a:pt x="1889" y="669"/>
                    <a:pt x="2206" y="418"/>
                    <a:pt x="2557" y="201"/>
                  </a:cubicBezTo>
                  <a:cubicBezTo>
                    <a:pt x="2824" y="51"/>
                    <a:pt x="3008" y="34"/>
                    <a:pt x="3008"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8" name="Google Shape;528;p12"/>
            <p:cNvSpPr/>
            <p:nvPr/>
          </p:nvSpPr>
          <p:spPr>
            <a:xfrm>
              <a:off x="1682575" y="2844300"/>
              <a:ext cx="220150" cy="29425"/>
            </a:xfrm>
            <a:custGeom>
              <a:avLst/>
              <a:gdLst/>
              <a:ahLst/>
              <a:cxnLst/>
              <a:rect l="l" t="t" r="r" b="b"/>
              <a:pathLst>
                <a:path w="8806" h="1177" extrusionOk="0">
                  <a:moveTo>
                    <a:pt x="3" y="0"/>
                  </a:moveTo>
                  <a:cubicBezTo>
                    <a:pt x="2" y="0"/>
                    <a:pt x="1" y="1"/>
                    <a:pt x="0" y="2"/>
                  </a:cubicBezTo>
                  <a:cubicBezTo>
                    <a:pt x="0" y="35"/>
                    <a:pt x="17" y="69"/>
                    <a:pt x="34" y="85"/>
                  </a:cubicBezTo>
                  <a:cubicBezTo>
                    <a:pt x="67" y="185"/>
                    <a:pt x="117" y="269"/>
                    <a:pt x="167" y="336"/>
                  </a:cubicBezTo>
                  <a:cubicBezTo>
                    <a:pt x="385" y="620"/>
                    <a:pt x="652" y="837"/>
                    <a:pt x="986" y="971"/>
                  </a:cubicBezTo>
                  <a:cubicBezTo>
                    <a:pt x="1322" y="1110"/>
                    <a:pt x="1674" y="1177"/>
                    <a:pt x="2031" y="1177"/>
                  </a:cubicBezTo>
                  <a:cubicBezTo>
                    <a:pt x="2189" y="1177"/>
                    <a:pt x="2348" y="1163"/>
                    <a:pt x="2507" y="1138"/>
                  </a:cubicBezTo>
                  <a:cubicBezTo>
                    <a:pt x="3125" y="1021"/>
                    <a:pt x="3726" y="871"/>
                    <a:pt x="4311" y="653"/>
                  </a:cubicBezTo>
                  <a:cubicBezTo>
                    <a:pt x="4847" y="469"/>
                    <a:pt x="5412" y="384"/>
                    <a:pt x="5979" y="384"/>
                  </a:cubicBezTo>
                  <a:cubicBezTo>
                    <a:pt x="6030" y="384"/>
                    <a:pt x="6081" y="385"/>
                    <a:pt x="6132" y="386"/>
                  </a:cubicBezTo>
                  <a:cubicBezTo>
                    <a:pt x="6700" y="419"/>
                    <a:pt x="7135" y="703"/>
                    <a:pt x="7569" y="820"/>
                  </a:cubicBezTo>
                  <a:cubicBezTo>
                    <a:pt x="7691" y="863"/>
                    <a:pt x="7819" y="883"/>
                    <a:pt x="7947" y="883"/>
                  </a:cubicBezTo>
                  <a:cubicBezTo>
                    <a:pt x="8172" y="883"/>
                    <a:pt x="8397" y="820"/>
                    <a:pt x="8588" y="703"/>
                  </a:cubicBezTo>
                  <a:cubicBezTo>
                    <a:pt x="8655" y="653"/>
                    <a:pt x="8722" y="570"/>
                    <a:pt x="8772" y="486"/>
                  </a:cubicBezTo>
                  <a:cubicBezTo>
                    <a:pt x="8789" y="470"/>
                    <a:pt x="8806" y="436"/>
                    <a:pt x="8806" y="403"/>
                  </a:cubicBezTo>
                  <a:lnTo>
                    <a:pt x="8806" y="403"/>
                  </a:lnTo>
                  <a:cubicBezTo>
                    <a:pt x="8739" y="503"/>
                    <a:pt x="8655" y="603"/>
                    <a:pt x="8555" y="670"/>
                  </a:cubicBezTo>
                  <a:cubicBezTo>
                    <a:pt x="8392" y="766"/>
                    <a:pt x="8202" y="812"/>
                    <a:pt x="8009" y="812"/>
                  </a:cubicBezTo>
                  <a:cubicBezTo>
                    <a:pt x="7866" y="812"/>
                    <a:pt x="7721" y="787"/>
                    <a:pt x="7586" y="737"/>
                  </a:cubicBezTo>
                  <a:cubicBezTo>
                    <a:pt x="7385" y="687"/>
                    <a:pt x="7168" y="586"/>
                    <a:pt x="6934" y="486"/>
                  </a:cubicBezTo>
                  <a:cubicBezTo>
                    <a:pt x="6684" y="369"/>
                    <a:pt x="6416" y="302"/>
                    <a:pt x="6132" y="286"/>
                  </a:cubicBezTo>
                  <a:cubicBezTo>
                    <a:pt x="6045" y="281"/>
                    <a:pt x="5957" y="279"/>
                    <a:pt x="5869" y="279"/>
                  </a:cubicBezTo>
                  <a:cubicBezTo>
                    <a:pt x="5335" y="279"/>
                    <a:pt x="4794" y="367"/>
                    <a:pt x="4278" y="553"/>
                  </a:cubicBezTo>
                  <a:cubicBezTo>
                    <a:pt x="3693" y="754"/>
                    <a:pt x="3091" y="904"/>
                    <a:pt x="2490" y="1021"/>
                  </a:cubicBezTo>
                  <a:cubicBezTo>
                    <a:pt x="2320" y="1055"/>
                    <a:pt x="2149" y="1072"/>
                    <a:pt x="1980" y="1072"/>
                  </a:cubicBezTo>
                  <a:cubicBezTo>
                    <a:pt x="1652" y="1072"/>
                    <a:pt x="1328" y="1009"/>
                    <a:pt x="1019" y="887"/>
                  </a:cubicBezTo>
                  <a:cubicBezTo>
                    <a:pt x="702" y="770"/>
                    <a:pt x="418" y="570"/>
                    <a:pt x="201" y="319"/>
                  </a:cubicBezTo>
                  <a:cubicBezTo>
                    <a:pt x="75" y="130"/>
                    <a:pt x="23" y="0"/>
                    <a:pt x="3"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29" name="Google Shape;529;p12"/>
            <p:cNvSpPr/>
            <p:nvPr/>
          </p:nvSpPr>
          <p:spPr>
            <a:xfrm>
              <a:off x="1687575" y="2952100"/>
              <a:ext cx="239800" cy="31350"/>
            </a:xfrm>
            <a:custGeom>
              <a:avLst/>
              <a:gdLst/>
              <a:ahLst/>
              <a:cxnLst/>
              <a:rect l="l" t="t" r="r" b="b"/>
              <a:pathLst>
                <a:path w="9592" h="1254" extrusionOk="0">
                  <a:moveTo>
                    <a:pt x="1" y="0"/>
                  </a:moveTo>
                  <a:lnTo>
                    <a:pt x="1" y="0"/>
                  </a:lnTo>
                  <a:cubicBezTo>
                    <a:pt x="1" y="1"/>
                    <a:pt x="17" y="34"/>
                    <a:pt x="68" y="84"/>
                  </a:cubicBezTo>
                  <a:cubicBezTo>
                    <a:pt x="134" y="168"/>
                    <a:pt x="218" y="234"/>
                    <a:pt x="285" y="301"/>
                  </a:cubicBezTo>
                  <a:cubicBezTo>
                    <a:pt x="569" y="552"/>
                    <a:pt x="903" y="752"/>
                    <a:pt x="1237" y="903"/>
                  </a:cubicBezTo>
                  <a:cubicBezTo>
                    <a:pt x="1755" y="1137"/>
                    <a:pt x="2307" y="1254"/>
                    <a:pt x="2875" y="1254"/>
                  </a:cubicBezTo>
                  <a:cubicBezTo>
                    <a:pt x="3209" y="1254"/>
                    <a:pt x="3526" y="1220"/>
                    <a:pt x="3860" y="1137"/>
                  </a:cubicBezTo>
                  <a:cubicBezTo>
                    <a:pt x="4195" y="1053"/>
                    <a:pt x="4529" y="936"/>
                    <a:pt x="4863" y="819"/>
                  </a:cubicBezTo>
                  <a:cubicBezTo>
                    <a:pt x="5431" y="620"/>
                    <a:pt x="6000" y="433"/>
                    <a:pt x="6538" y="433"/>
                  </a:cubicBezTo>
                  <a:cubicBezTo>
                    <a:pt x="6632" y="433"/>
                    <a:pt x="6725" y="439"/>
                    <a:pt x="6818" y="452"/>
                  </a:cubicBezTo>
                  <a:cubicBezTo>
                    <a:pt x="7102" y="485"/>
                    <a:pt x="7386" y="569"/>
                    <a:pt x="7653" y="669"/>
                  </a:cubicBezTo>
                  <a:cubicBezTo>
                    <a:pt x="7904" y="769"/>
                    <a:pt x="8155" y="836"/>
                    <a:pt x="8422" y="886"/>
                  </a:cubicBezTo>
                  <a:cubicBezTo>
                    <a:pt x="8475" y="893"/>
                    <a:pt x="8527" y="896"/>
                    <a:pt x="8580" y="896"/>
                  </a:cubicBezTo>
                  <a:cubicBezTo>
                    <a:pt x="8909" y="896"/>
                    <a:pt x="9227" y="761"/>
                    <a:pt x="9458" y="502"/>
                  </a:cubicBezTo>
                  <a:cubicBezTo>
                    <a:pt x="9525" y="418"/>
                    <a:pt x="9558" y="335"/>
                    <a:pt x="9591" y="218"/>
                  </a:cubicBezTo>
                  <a:cubicBezTo>
                    <a:pt x="9591" y="184"/>
                    <a:pt x="9591" y="151"/>
                    <a:pt x="9591" y="117"/>
                  </a:cubicBezTo>
                  <a:cubicBezTo>
                    <a:pt x="9558" y="251"/>
                    <a:pt x="9508" y="368"/>
                    <a:pt x="9424" y="468"/>
                  </a:cubicBezTo>
                  <a:cubicBezTo>
                    <a:pt x="9197" y="695"/>
                    <a:pt x="8898" y="814"/>
                    <a:pt x="8588" y="814"/>
                  </a:cubicBezTo>
                  <a:cubicBezTo>
                    <a:pt x="8533" y="814"/>
                    <a:pt x="8477" y="810"/>
                    <a:pt x="8422" y="802"/>
                  </a:cubicBezTo>
                  <a:cubicBezTo>
                    <a:pt x="8171" y="752"/>
                    <a:pt x="7921" y="686"/>
                    <a:pt x="7687" y="585"/>
                  </a:cubicBezTo>
                  <a:cubicBezTo>
                    <a:pt x="7419" y="468"/>
                    <a:pt x="7119" y="385"/>
                    <a:pt x="6835" y="335"/>
                  </a:cubicBezTo>
                  <a:cubicBezTo>
                    <a:pt x="6737" y="322"/>
                    <a:pt x="6639" y="316"/>
                    <a:pt x="6540" y="316"/>
                  </a:cubicBezTo>
                  <a:cubicBezTo>
                    <a:pt x="5979" y="316"/>
                    <a:pt x="5398" y="503"/>
                    <a:pt x="4830" y="702"/>
                  </a:cubicBezTo>
                  <a:cubicBezTo>
                    <a:pt x="4479" y="819"/>
                    <a:pt x="4161" y="936"/>
                    <a:pt x="3827" y="1020"/>
                  </a:cubicBezTo>
                  <a:cubicBezTo>
                    <a:pt x="3510" y="1103"/>
                    <a:pt x="3192" y="1153"/>
                    <a:pt x="2875" y="1153"/>
                  </a:cubicBezTo>
                  <a:cubicBezTo>
                    <a:pt x="2323" y="1153"/>
                    <a:pt x="1772" y="1036"/>
                    <a:pt x="1271" y="819"/>
                  </a:cubicBezTo>
                  <a:cubicBezTo>
                    <a:pt x="803" y="619"/>
                    <a:pt x="385" y="335"/>
                    <a:pt x="1"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0" name="Google Shape;530;p12"/>
            <p:cNvSpPr/>
            <p:nvPr/>
          </p:nvSpPr>
          <p:spPr>
            <a:xfrm>
              <a:off x="1711800" y="2723200"/>
              <a:ext cx="20925" cy="25925"/>
            </a:xfrm>
            <a:custGeom>
              <a:avLst/>
              <a:gdLst/>
              <a:ahLst/>
              <a:cxnLst/>
              <a:rect l="l" t="t" r="r" b="b"/>
              <a:pathLst>
                <a:path w="837" h="1037" extrusionOk="0">
                  <a:moveTo>
                    <a:pt x="1" y="0"/>
                  </a:moveTo>
                  <a:lnTo>
                    <a:pt x="1" y="0"/>
                  </a:lnTo>
                  <a:cubicBezTo>
                    <a:pt x="251" y="368"/>
                    <a:pt x="536" y="702"/>
                    <a:pt x="836" y="1036"/>
                  </a:cubicBezTo>
                  <a:cubicBezTo>
                    <a:pt x="669" y="618"/>
                    <a:pt x="368" y="251"/>
                    <a:pt x="1"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1" name="Google Shape;531;p12"/>
            <p:cNvSpPr/>
            <p:nvPr/>
          </p:nvSpPr>
          <p:spPr>
            <a:xfrm>
              <a:off x="1852150" y="2711925"/>
              <a:ext cx="23425" cy="25075"/>
            </a:xfrm>
            <a:custGeom>
              <a:avLst/>
              <a:gdLst/>
              <a:ahLst/>
              <a:cxnLst/>
              <a:rect l="l" t="t" r="r" b="b"/>
              <a:pathLst>
                <a:path w="937" h="1003" extrusionOk="0">
                  <a:moveTo>
                    <a:pt x="937" y="0"/>
                  </a:moveTo>
                  <a:lnTo>
                    <a:pt x="937" y="0"/>
                  </a:lnTo>
                  <a:cubicBezTo>
                    <a:pt x="569" y="284"/>
                    <a:pt x="252" y="618"/>
                    <a:pt x="1" y="1003"/>
                  </a:cubicBezTo>
                  <a:cubicBezTo>
                    <a:pt x="369" y="719"/>
                    <a:pt x="686" y="384"/>
                    <a:pt x="937"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2" name="Google Shape;532;p12"/>
            <p:cNvSpPr/>
            <p:nvPr/>
          </p:nvSpPr>
          <p:spPr>
            <a:xfrm>
              <a:off x="1932350" y="2687275"/>
              <a:ext cx="23425" cy="17150"/>
            </a:xfrm>
            <a:custGeom>
              <a:avLst/>
              <a:gdLst/>
              <a:ahLst/>
              <a:cxnLst/>
              <a:rect l="l" t="t" r="r" b="b"/>
              <a:pathLst>
                <a:path w="937" h="686" extrusionOk="0">
                  <a:moveTo>
                    <a:pt x="18" y="0"/>
                  </a:moveTo>
                  <a:cubicBezTo>
                    <a:pt x="1" y="34"/>
                    <a:pt x="185" y="201"/>
                    <a:pt x="435" y="385"/>
                  </a:cubicBezTo>
                  <a:cubicBezTo>
                    <a:pt x="569" y="518"/>
                    <a:pt x="736" y="618"/>
                    <a:pt x="920" y="685"/>
                  </a:cubicBezTo>
                  <a:cubicBezTo>
                    <a:pt x="937" y="652"/>
                    <a:pt x="753" y="485"/>
                    <a:pt x="502" y="301"/>
                  </a:cubicBezTo>
                  <a:cubicBezTo>
                    <a:pt x="369" y="167"/>
                    <a:pt x="201" y="67"/>
                    <a:pt x="18"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3" name="Google Shape;533;p12"/>
            <p:cNvSpPr/>
            <p:nvPr/>
          </p:nvSpPr>
          <p:spPr>
            <a:xfrm>
              <a:off x="1591100" y="2686425"/>
              <a:ext cx="9625" cy="24300"/>
            </a:xfrm>
            <a:custGeom>
              <a:avLst/>
              <a:gdLst/>
              <a:ahLst/>
              <a:cxnLst/>
              <a:rect l="l" t="t" r="r" b="b"/>
              <a:pathLst>
                <a:path w="385" h="972" extrusionOk="0">
                  <a:moveTo>
                    <a:pt x="351" y="1"/>
                  </a:moveTo>
                  <a:lnTo>
                    <a:pt x="0" y="970"/>
                  </a:lnTo>
                  <a:cubicBezTo>
                    <a:pt x="1" y="971"/>
                    <a:pt x="2" y="971"/>
                    <a:pt x="3" y="971"/>
                  </a:cubicBezTo>
                  <a:cubicBezTo>
                    <a:pt x="31" y="971"/>
                    <a:pt x="188" y="792"/>
                    <a:pt x="284" y="536"/>
                  </a:cubicBezTo>
                  <a:cubicBezTo>
                    <a:pt x="368" y="368"/>
                    <a:pt x="384" y="185"/>
                    <a:pt x="351" y="1"/>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4" name="Google Shape;534;p12"/>
            <p:cNvSpPr/>
            <p:nvPr/>
          </p:nvSpPr>
          <p:spPr>
            <a:xfrm>
              <a:off x="1717650" y="2918600"/>
              <a:ext cx="19250" cy="24350"/>
            </a:xfrm>
            <a:custGeom>
              <a:avLst/>
              <a:gdLst/>
              <a:ahLst/>
              <a:cxnLst/>
              <a:rect l="l" t="t" r="r" b="b"/>
              <a:pathLst>
                <a:path w="770" h="974" extrusionOk="0">
                  <a:moveTo>
                    <a:pt x="7" y="0"/>
                  </a:moveTo>
                  <a:cubicBezTo>
                    <a:pt x="4" y="0"/>
                    <a:pt x="2" y="2"/>
                    <a:pt x="1" y="4"/>
                  </a:cubicBezTo>
                  <a:cubicBezTo>
                    <a:pt x="84" y="188"/>
                    <a:pt x="201" y="371"/>
                    <a:pt x="335" y="522"/>
                  </a:cubicBezTo>
                  <a:cubicBezTo>
                    <a:pt x="544" y="779"/>
                    <a:pt x="737" y="974"/>
                    <a:pt x="767" y="974"/>
                  </a:cubicBezTo>
                  <a:cubicBezTo>
                    <a:pt x="768" y="974"/>
                    <a:pt x="769" y="974"/>
                    <a:pt x="769" y="973"/>
                  </a:cubicBezTo>
                  <a:cubicBezTo>
                    <a:pt x="686" y="772"/>
                    <a:pt x="569" y="605"/>
                    <a:pt x="435" y="455"/>
                  </a:cubicBezTo>
                  <a:cubicBezTo>
                    <a:pt x="233" y="206"/>
                    <a:pt x="45" y="0"/>
                    <a:pt x="7"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5" name="Google Shape;535;p12"/>
            <p:cNvSpPr/>
            <p:nvPr/>
          </p:nvSpPr>
          <p:spPr>
            <a:xfrm>
              <a:off x="1782825" y="2910750"/>
              <a:ext cx="25075" cy="24250"/>
            </a:xfrm>
            <a:custGeom>
              <a:avLst/>
              <a:gdLst/>
              <a:ahLst/>
              <a:cxnLst/>
              <a:rect l="l" t="t" r="r" b="b"/>
              <a:pathLst>
                <a:path w="1003" h="970" extrusionOk="0">
                  <a:moveTo>
                    <a:pt x="1003" y="0"/>
                  </a:moveTo>
                  <a:cubicBezTo>
                    <a:pt x="619" y="251"/>
                    <a:pt x="268" y="585"/>
                    <a:pt x="0" y="969"/>
                  </a:cubicBezTo>
                  <a:cubicBezTo>
                    <a:pt x="385" y="702"/>
                    <a:pt x="719" y="368"/>
                    <a:pt x="1003"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6" name="Google Shape;536;p12"/>
            <p:cNvSpPr/>
            <p:nvPr/>
          </p:nvSpPr>
          <p:spPr>
            <a:xfrm>
              <a:off x="1869700" y="2915350"/>
              <a:ext cx="25925" cy="18825"/>
            </a:xfrm>
            <a:custGeom>
              <a:avLst/>
              <a:gdLst/>
              <a:ahLst/>
              <a:cxnLst/>
              <a:rect l="l" t="t" r="r" b="b"/>
              <a:pathLst>
                <a:path w="1037" h="753" extrusionOk="0">
                  <a:moveTo>
                    <a:pt x="1" y="0"/>
                  </a:moveTo>
                  <a:cubicBezTo>
                    <a:pt x="301" y="318"/>
                    <a:pt x="652" y="568"/>
                    <a:pt x="1037" y="752"/>
                  </a:cubicBezTo>
                  <a:cubicBezTo>
                    <a:pt x="753" y="435"/>
                    <a:pt x="385" y="184"/>
                    <a:pt x="1"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7" name="Google Shape;537;p12"/>
            <p:cNvSpPr/>
            <p:nvPr/>
          </p:nvSpPr>
          <p:spPr>
            <a:xfrm>
              <a:off x="1723075" y="2811750"/>
              <a:ext cx="33450" cy="19250"/>
            </a:xfrm>
            <a:custGeom>
              <a:avLst/>
              <a:gdLst/>
              <a:ahLst/>
              <a:cxnLst/>
              <a:rect l="l" t="t" r="r" b="b"/>
              <a:pathLst>
                <a:path w="1338" h="770" extrusionOk="0">
                  <a:moveTo>
                    <a:pt x="1338" y="0"/>
                  </a:moveTo>
                  <a:lnTo>
                    <a:pt x="1338" y="0"/>
                  </a:lnTo>
                  <a:cubicBezTo>
                    <a:pt x="853" y="184"/>
                    <a:pt x="402" y="435"/>
                    <a:pt x="1" y="769"/>
                  </a:cubicBezTo>
                  <a:cubicBezTo>
                    <a:pt x="486" y="569"/>
                    <a:pt x="937" y="318"/>
                    <a:pt x="1338"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8" name="Google Shape;538;p12"/>
            <p:cNvSpPr/>
            <p:nvPr/>
          </p:nvSpPr>
          <p:spPr>
            <a:xfrm>
              <a:off x="1812475" y="2800025"/>
              <a:ext cx="21750" cy="18425"/>
            </a:xfrm>
            <a:custGeom>
              <a:avLst/>
              <a:gdLst/>
              <a:ahLst/>
              <a:cxnLst/>
              <a:rect l="l" t="t" r="r" b="b"/>
              <a:pathLst>
                <a:path w="870" h="737" extrusionOk="0">
                  <a:moveTo>
                    <a:pt x="5" y="1"/>
                  </a:moveTo>
                  <a:cubicBezTo>
                    <a:pt x="3" y="1"/>
                    <a:pt x="2" y="1"/>
                    <a:pt x="1" y="2"/>
                  </a:cubicBezTo>
                  <a:cubicBezTo>
                    <a:pt x="118" y="403"/>
                    <a:pt x="452" y="687"/>
                    <a:pt x="853" y="737"/>
                  </a:cubicBezTo>
                  <a:cubicBezTo>
                    <a:pt x="869" y="703"/>
                    <a:pt x="619" y="603"/>
                    <a:pt x="385" y="403"/>
                  </a:cubicBezTo>
                  <a:cubicBezTo>
                    <a:pt x="160" y="209"/>
                    <a:pt x="43" y="1"/>
                    <a:pt x="5" y="1"/>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39" name="Google Shape;539;p12"/>
            <p:cNvSpPr/>
            <p:nvPr/>
          </p:nvSpPr>
          <p:spPr>
            <a:xfrm>
              <a:off x="1702625" y="2643400"/>
              <a:ext cx="25075" cy="10900"/>
            </a:xfrm>
            <a:custGeom>
              <a:avLst/>
              <a:gdLst/>
              <a:ahLst/>
              <a:cxnLst/>
              <a:rect l="l" t="t" r="r" b="b"/>
              <a:pathLst>
                <a:path w="1003" h="436" extrusionOk="0">
                  <a:moveTo>
                    <a:pt x="986" y="1"/>
                  </a:moveTo>
                  <a:cubicBezTo>
                    <a:pt x="802" y="18"/>
                    <a:pt x="635" y="68"/>
                    <a:pt x="485" y="168"/>
                  </a:cubicBezTo>
                  <a:cubicBezTo>
                    <a:pt x="217" y="285"/>
                    <a:pt x="0" y="402"/>
                    <a:pt x="17" y="435"/>
                  </a:cubicBezTo>
                  <a:cubicBezTo>
                    <a:pt x="201" y="419"/>
                    <a:pt x="368" y="368"/>
                    <a:pt x="535" y="268"/>
                  </a:cubicBezTo>
                  <a:cubicBezTo>
                    <a:pt x="802" y="151"/>
                    <a:pt x="1003" y="18"/>
                    <a:pt x="986" y="1"/>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40" name="Google Shape;540;p12"/>
            <p:cNvSpPr/>
            <p:nvPr/>
          </p:nvSpPr>
          <p:spPr>
            <a:xfrm>
              <a:off x="1780325" y="2642575"/>
              <a:ext cx="26750" cy="13800"/>
            </a:xfrm>
            <a:custGeom>
              <a:avLst/>
              <a:gdLst/>
              <a:ahLst/>
              <a:cxnLst/>
              <a:rect l="l" t="t" r="r" b="b"/>
              <a:pathLst>
                <a:path w="1070" h="552" extrusionOk="0">
                  <a:moveTo>
                    <a:pt x="0" y="0"/>
                  </a:moveTo>
                  <a:cubicBezTo>
                    <a:pt x="318" y="251"/>
                    <a:pt x="685" y="435"/>
                    <a:pt x="1069" y="552"/>
                  </a:cubicBezTo>
                  <a:cubicBezTo>
                    <a:pt x="752" y="301"/>
                    <a:pt x="401" y="101"/>
                    <a:pt x="0"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41" name="Google Shape;541;p12"/>
            <p:cNvSpPr/>
            <p:nvPr/>
          </p:nvSpPr>
          <p:spPr>
            <a:xfrm>
              <a:off x="1847975" y="2633300"/>
              <a:ext cx="26775" cy="3600"/>
            </a:xfrm>
            <a:custGeom>
              <a:avLst/>
              <a:gdLst/>
              <a:ahLst/>
              <a:cxnLst/>
              <a:rect l="l" t="t" r="r" b="b"/>
              <a:pathLst>
                <a:path w="1071" h="144" extrusionOk="0">
                  <a:moveTo>
                    <a:pt x="775" y="1"/>
                  </a:moveTo>
                  <a:cubicBezTo>
                    <a:pt x="508" y="1"/>
                    <a:pt x="245" y="47"/>
                    <a:pt x="1" y="121"/>
                  </a:cubicBezTo>
                  <a:cubicBezTo>
                    <a:pt x="106" y="136"/>
                    <a:pt x="213" y="143"/>
                    <a:pt x="320" y="143"/>
                  </a:cubicBezTo>
                  <a:cubicBezTo>
                    <a:pt x="571" y="143"/>
                    <a:pt x="825" y="102"/>
                    <a:pt x="1070" y="21"/>
                  </a:cubicBezTo>
                  <a:cubicBezTo>
                    <a:pt x="972" y="7"/>
                    <a:pt x="873" y="1"/>
                    <a:pt x="775" y="1"/>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42" name="Google Shape;542;p12"/>
            <p:cNvSpPr/>
            <p:nvPr/>
          </p:nvSpPr>
          <p:spPr>
            <a:xfrm>
              <a:off x="1720175" y="3000925"/>
              <a:ext cx="22975" cy="16825"/>
            </a:xfrm>
            <a:custGeom>
              <a:avLst/>
              <a:gdLst/>
              <a:ahLst/>
              <a:cxnLst/>
              <a:rect l="l" t="t" r="r" b="b"/>
              <a:pathLst>
                <a:path w="919" h="673" extrusionOk="0">
                  <a:moveTo>
                    <a:pt x="25" y="1"/>
                  </a:moveTo>
                  <a:cubicBezTo>
                    <a:pt x="22" y="1"/>
                    <a:pt x="19" y="1"/>
                    <a:pt x="17" y="2"/>
                  </a:cubicBezTo>
                  <a:cubicBezTo>
                    <a:pt x="0" y="36"/>
                    <a:pt x="184" y="203"/>
                    <a:pt x="418" y="387"/>
                  </a:cubicBezTo>
                  <a:cubicBezTo>
                    <a:pt x="652" y="559"/>
                    <a:pt x="843" y="672"/>
                    <a:pt x="880" y="672"/>
                  </a:cubicBezTo>
                  <a:cubicBezTo>
                    <a:pt x="883" y="672"/>
                    <a:pt x="885" y="672"/>
                    <a:pt x="886" y="671"/>
                  </a:cubicBezTo>
                  <a:cubicBezTo>
                    <a:pt x="919" y="637"/>
                    <a:pt x="735" y="470"/>
                    <a:pt x="501" y="286"/>
                  </a:cubicBezTo>
                  <a:cubicBezTo>
                    <a:pt x="267" y="114"/>
                    <a:pt x="76" y="1"/>
                    <a:pt x="25" y="1"/>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43" name="Google Shape;543;p12"/>
            <p:cNvSpPr/>
            <p:nvPr/>
          </p:nvSpPr>
          <p:spPr>
            <a:xfrm>
              <a:off x="1823750" y="2999725"/>
              <a:ext cx="24675" cy="16725"/>
            </a:xfrm>
            <a:custGeom>
              <a:avLst/>
              <a:gdLst/>
              <a:ahLst/>
              <a:cxnLst/>
              <a:rect l="l" t="t" r="r" b="b"/>
              <a:pathLst>
                <a:path w="987" h="669" extrusionOk="0">
                  <a:moveTo>
                    <a:pt x="970" y="0"/>
                  </a:moveTo>
                  <a:lnTo>
                    <a:pt x="970" y="0"/>
                  </a:lnTo>
                  <a:cubicBezTo>
                    <a:pt x="636" y="234"/>
                    <a:pt x="318" y="451"/>
                    <a:pt x="1" y="669"/>
                  </a:cubicBezTo>
                  <a:cubicBezTo>
                    <a:pt x="201" y="652"/>
                    <a:pt x="385" y="568"/>
                    <a:pt x="552" y="435"/>
                  </a:cubicBezTo>
                  <a:cubicBezTo>
                    <a:pt x="819" y="251"/>
                    <a:pt x="987" y="34"/>
                    <a:pt x="970"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44" name="Google Shape;544;p12"/>
            <p:cNvSpPr/>
            <p:nvPr/>
          </p:nvSpPr>
          <p:spPr>
            <a:xfrm>
              <a:off x="1891000" y="3008500"/>
              <a:ext cx="25525" cy="12550"/>
            </a:xfrm>
            <a:custGeom>
              <a:avLst/>
              <a:gdLst/>
              <a:ahLst/>
              <a:cxnLst/>
              <a:rect l="l" t="t" r="r" b="b"/>
              <a:pathLst>
                <a:path w="1021" h="502" extrusionOk="0">
                  <a:moveTo>
                    <a:pt x="1" y="0"/>
                  </a:moveTo>
                  <a:lnTo>
                    <a:pt x="1" y="0"/>
                  </a:lnTo>
                  <a:cubicBezTo>
                    <a:pt x="302" y="234"/>
                    <a:pt x="652" y="418"/>
                    <a:pt x="1020" y="501"/>
                  </a:cubicBezTo>
                  <a:cubicBezTo>
                    <a:pt x="719" y="267"/>
                    <a:pt x="385" y="100"/>
                    <a:pt x="1" y="0"/>
                  </a:cubicBezTo>
                  <a:close/>
                </a:path>
              </a:pathLst>
            </a:custGeom>
            <a:solidFill>
              <a:srgbClr val="000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45" name="Google Shape;545;p12"/>
            <p:cNvSpPr/>
            <p:nvPr/>
          </p:nvSpPr>
          <p:spPr>
            <a:xfrm>
              <a:off x="1761100" y="3081600"/>
              <a:ext cx="403525" cy="73525"/>
            </a:xfrm>
            <a:custGeom>
              <a:avLst/>
              <a:gdLst/>
              <a:ahLst/>
              <a:cxnLst/>
              <a:rect l="l" t="t" r="r" b="b"/>
              <a:pathLst>
                <a:path w="16141" h="2941" extrusionOk="0">
                  <a:moveTo>
                    <a:pt x="0" y="0"/>
                  </a:moveTo>
                  <a:cubicBezTo>
                    <a:pt x="51" y="234"/>
                    <a:pt x="134" y="435"/>
                    <a:pt x="251" y="635"/>
                  </a:cubicBezTo>
                  <a:cubicBezTo>
                    <a:pt x="535" y="1203"/>
                    <a:pt x="970" y="1671"/>
                    <a:pt x="1488" y="2022"/>
                  </a:cubicBezTo>
                  <a:cubicBezTo>
                    <a:pt x="2256" y="2557"/>
                    <a:pt x="3158" y="2841"/>
                    <a:pt x="4094" y="2891"/>
                  </a:cubicBezTo>
                  <a:cubicBezTo>
                    <a:pt x="5130" y="2941"/>
                    <a:pt x="6266" y="2941"/>
                    <a:pt x="7469" y="2941"/>
                  </a:cubicBezTo>
                  <a:cubicBezTo>
                    <a:pt x="9875" y="2924"/>
                    <a:pt x="12031" y="2874"/>
                    <a:pt x="13601" y="2824"/>
                  </a:cubicBezTo>
                  <a:cubicBezTo>
                    <a:pt x="14387" y="2790"/>
                    <a:pt x="15021" y="2757"/>
                    <a:pt x="15473" y="2740"/>
                  </a:cubicBezTo>
                  <a:cubicBezTo>
                    <a:pt x="15690" y="2724"/>
                    <a:pt x="15857" y="2707"/>
                    <a:pt x="15974" y="2707"/>
                  </a:cubicBezTo>
                  <a:cubicBezTo>
                    <a:pt x="16024" y="2690"/>
                    <a:pt x="16091" y="2690"/>
                    <a:pt x="16141" y="2673"/>
                  </a:cubicBezTo>
                  <a:lnTo>
                    <a:pt x="15974" y="2673"/>
                  </a:lnTo>
                  <a:lnTo>
                    <a:pt x="15456" y="2690"/>
                  </a:lnTo>
                  <a:lnTo>
                    <a:pt x="13601" y="2740"/>
                  </a:lnTo>
                  <a:cubicBezTo>
                    <a:pt x="12031" y="2757"/>
                    <a:pt x="9875" y="2807"/>
                    <a:pt x="7469" y="2824"/>
                  </a:cubicBezTo>
                  <a:cubicBezTo>
                    <a:pt x="6283" y="2824"/>
                    <a:pt x="5130" y="2824"/>
                    <a:pt x="4094" y="2774"/>
                  </a:cubicBezTo>
                  <a:cubicBezTo>
                    <a:pt x="3175" y="2740"/>
                    <a:pt x="2290" y="2456"/>
                    <a:pt x="1521" y="1955"/>
                  </a:cubicBezTo>
                  <a:cubicBezTo>
                    <a:pt x="1020" y="1621"/>
                    <a:pt x="585" y="1153"/>
                    <a:pt x="285" y="618"/>
                  </a:cubicBezTo>
                  <a:cubicBezTo>
                    <a:pt x="84" y="234"/>
                    <a:pt x="17" y="0"/>
                    <a:pt x="0" y="0"/>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546" name="Google Shape;546;p12"/>
          <p:cNvSpPr txBox="1"/>
          <p:nvPr/>
        </p:nvSpPr>
        <p:spPr>
          <a:xfrm>
            <a:off x="194918" y="420469"/>
            <a:ext cx="3543962"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a:solidFill>
                  <a:schemeClr val="lt2"/>
                </a:solidFill>
                <a:latin typeface="Candara" panose="020E0502030303020204"/>
                <a:ea typeface="Candara" panose="020E0502030303020204"/>
                <a:cs typeface="Candara" panose="020E0502030303020204"/>
                <a:sym typeface="Candara" panose="020E0502030303020204"/>
              </a:rPr>
              <a:t>Miles to GO...</a:t>
            </a:r>
            <a:endParaRPr sz="4000">
              <a:solidFill>
                <a:schemeClr val="lt2"/>
              </a:solidFill>
              <a:latin typeface="Candara" panose="020E0502030303020204"/>
              <a:ea typeface="Candara" panose="020E0502030303020204"/>
              <a:cs typeface="Candara" panose="020E0502030303020204"/>
              <a:sym typeface="Candara" panose="020E0502030303020204"/>
            </a:endParaRPr>
          </a:p>
        </p:txBody>
      </p:sp>
      <p:grpSp>
        <p:nvGrpSpPr>
          <p:cNvPr id="547" name="Google Shape;547;p12"/>
          <p:cNvGrpSpPr/>
          <p:nvPr/>
        </p:nvGrpSpPr>
        <p:grpSpPr>
          <a:xfrm>
            <a:off x="-143672" y="5848916"/>
            <a:ext cx="3039902" cy="1070044"/>
            <a:chOff x="-107174" y="5982511"/>
            <a:chExt cx="2848826" cy="875489"/>
          </a:xfrm>
        </p:grpSpPr>
        <p:pic>
          <p:nvPicPr>
            <p:cNvPr id="548" name="Google Shape;548;p12"/>
            <p:cNvPicPr preferRelativeResize="0"/>
            <p:nvPr/>
          </p:nvPicPr>
          <p:blipFill rotWithShape="1">
            <a:blip r:embed="rId3"/>
            <a:srcRect/>
            <a:stretch>
              <a:fillRect/>
            </a:stretch>
          </p:blipFill>
          <p:spPr>
            <a:xfrm>
              <a:off x="-107174" y="5982511"/>
              <a:ext cx="2848826" cy="875489"/>
            </a:xfrm>
            <a:prstGeom prst="rect">
              <a:avLst/>
            </a:prstGeom>
            <a:noFill/>
            <a:ln>
              <a:noFill/>
            </a:ln>
          </p:spPr>
        </p:pic>
        <p:sp>
          <p:nvSpPr>
            <p:cNvPr id="549" name="Google Shape;549;p12"/>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63"/>
                                        </p:tgtEl>
                                        <p:attrNameLst>
                                          <p:attrName>style.visibility</p:attrName>
                                        </p:attrNameLst>
                                      </p:cBhvr>
                                      <p:to>
                                        <p:strVal val="visible"/>
                                      </p:to>
                                    </p:set>
                                    <p:animEffect transition="in" filter="fade">
                                      <p:cBhvr>
                                        <p:cTn id="7" dur="500"/>
                                        <p:tgtEl>
                                          <p:spTgt spid="46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64"/>
                                        </p:tgtEl>
                                        <p:attrNameLst>
                                          <p:attrName>style.visibility</p:attrName>
                                        </p:attrNameLst>
                                      </p:cBhvr>
                                      <p:to>
                                        <p:strVal val="visible"/>
                                      </p:to>
                                    </p:set>
                                    <p:animEffect transition="in" filter="fade">
                                      <p:cBhvr>
                                        <p:cTn id="11" dur="500"/>
                                        <p:tgtEl>
                                          <p:spTgt spid="46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65"/>
                                        </p:tgtEl>
                                        <p:attrNameLst>
                                          <p:attrName>style.visibility</p:attrName>
                                        </p:attrNameLst>
                                      </p:cBhvr>
                                      <p:to>
                                        <p:strVal val="visible"/>
                                      </p:to>
                                    </p:set>
                                    <p:animEffect transition="in" filter="fade">
                                      <p:cBhvr>
                                        <p:cTn id="15" dur="500"/>
                                        <p:tgtEl>
                                          <p:spTgt spid="46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46">
                                            <p:txEl>
                                              <p:pRg st="0" end="0"/>
                                            </p:txEl>
                                          </p:spTgt>
                                        </p:tgtEl>
                                        <p:attrNameLst>
                                          <p:attrName>style.visibility</p:attrName>
                                        </p:attrNameLst>
                                      </p:cBhvr>
                                      <p:to>
                                        <p:strVal val="visible"/>
                                      </p:to>
                                    </p:set>
                                    <p:animEffect transition="in" filter="fade">
                                      <p:cBhvr>
                                        <p:cTn id="19" dur="500"/>
                                        <p:tgtEl>
                                          <p:spTgt spid="546">
                                            <p:txEl>
                                              <p:pRg st="0" end="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553" name="Shape 553"/>
        <p:cNvGrpSpPr/>
        <p:nvPr/>
      </p:nvGrpSpPr>
      <p:grpSpPr>
        <a:xfrm>
          <a:off x="0" y="0"/>
          <a:ext cx="0" cy="0"/>
          <a:chOff x="0" y="0"/>
          <a:chExt cx="0" cy="0"/>
        </a:xfrm>
      </p:grpSpPr>
      <p:grpSp>
        <p:nvGrpSpPr>
          <p:cNvPr id="554" name="Google Shape;554;p13"/>
          <p:cNvGrpSpPr/>
          <p:nvPr/>
        </p:nvGrpSpPr>
        <p:grpSpPr>
          <a:xfrm>
            <a:off x="2756641" y="1365986"/>
            <a:ext cx="2703289" cy="2956539"/>
            <a:chOff x="2560680" y="1060212"/>
            <a:chExt cx="2027467" cy="2207569"/>
          </a:xfrm>
        </p:grpSpPr>
        <p:sp>
          <p:nvSpPr>
            <p:cNvPr id="555" name="Google Shape;555;p13"/>
            <p:cNvSpPr/>
            <p:nvPr/>
          </p:nvSpPr>
          <p:spPr>
            <a:xfrm>
              <a:off x="2611598" y="3127317"/>
              <a:ext cx="1965303" cy="45017"/>
            </a:xfrm>
            <a:custGeom>
              <a:avLst/>
              <a:gdLst/>
              <a:ahLst/>
              <a:cxnLst/>
              <a:rect l="l" t="t" r="r" b="b"/>
              <a:pathLst>
                <a:path w="60290" h="1381" extrusionOk="0">
                  <a:moveTo>
                    <a:pt x="60290" y="0"/>
                  </a:moveTo>
                  <a:lnTo>
                    <a:pt x="0" y="427"/>
                  </a:lnTo>
                  <a:lnTo>
                    <a:pt x="0" y="1381"/>
                  </a:lnTo>
                  <a:lnTo>
                    <a:pt x="60290" y="838"/>
                  </a:lnTo>
                  <a:lnTo>
                    <a:pt x="60290" y="0"/>
                  </a:lnTo>
                  <a:close/>
                </a:path>
              </a:pathLst>
            </a:custGeom>
            <a:solidFill>
              <a:schemeClr val="lt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6" name="Google Shape;556;p13"/>
            <p:cNvSpPr/>
            <p:nvPr/>
          </p:nvSpPr>
          <p:spPr>
            <a:xfrm>
              <a:off x="2568732" y="1108978"/>
              <a:ext cx="2008169" cy="2048916"/>
            </a:xfrm>
            <a:custGeom>
              <a:avLst/>
              <a:gdLst/>
              <a:ahLst/>
              <a:cxnLst/>
              <a:rect l="l" t="t" r="r" b="b"/>
              <a:pathLst>
                <a:path w="61605" h="62855" extrusionOk="0">
                  <a:moveTo>
                    <a:pt x="61605" y="1"/>
                  </a:moveTo>
                  <a:lnTo>
                    <a:pt x="0" y="1053"/>
                  </a:lnTo>
                  <a:lnTo>
                    <a:pt x="1365" y="62854"/>
                  </a:lnTo>
                  <a:lnTo>
                    <a:pt x="61605" y="62377"/>
                  </a:lnTo>
                  <a:lnTo>
                    <a:pt x="6160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7" name="Google Shape;557;p13"/>
            <p:cNvSpPr/>
            <p:nvPr/>
          </p:nvSpPr>
          <p:spPr>
            <a:xfrm>
              <a:off x="2568732" y="1106827"/>
              <a:ext cx="2010842" cy="2053186"/>
            </a:xfrm>
            <a:custGeom>
              <a:avLst/>
              <a:gdLst/>
              <a:ahLst/>
              <a:cxnLst/>
              <a:rect l="l" t="t" r="r" b="b"/>
              <a:pathLst>
                <a:path w="61687" h="62986" extrusionOk="0">
                  <a:moveTo>
                    <a:pt x="61539" y="150"/>
                  </a:moveTo>
                  <a:cubicBezTo>
                    <a:pt x="61523" y="17999"/>
                    <a:pt x="61523" y="39040"/>
                    <a:pt x="61523" y="61474"/>
                  </a:cubicBezTo>
                  <a:lnTo>
                    <a:pt x="61523" y="62362"/>
                  </a:lnTo>
                  <a:lnTo>
                    <a:pt x="61523" y="62362"/>
                  </a:lnTo>
                  <a:lnTo>
                    <a:pt x="1445" y="62837"/>
                  </a:lnTo>
                  <a:lnTo>
                    <a:pt x="1445" y="62837"/>
                  </a:lnTo>
                  <a:cubicBezTo>
                    <a:pt x="581" y="26089"/>
                    <a:pt x="25" y="2073"/>
                    <a:pt x="1" y="1119"/>
                  </a:cubicBezTo>
                  <a:lnTo>
                    <a:pt x="1" y="1119"/>
                  </a:lnTo>
                  <a:lnTo>
                    <a:pt x="61539" y="150"/>
                  </a:lnTo>
                  <a:close/>
                  <a:moveTo>
                    <a:pt x="61605" y="1"/>
                  </a:moveTo>
                  <a:lnTo>
                    <a:pt x="1" y="1119"/>
                  </a:lnTo>
                  <a:lnTo>
                    <a:pt x="1" y="1119"/>
                  </a:lnTo>
                  <a:cubicBezTo>
                    <a:pt x="1" y="1112"/>
                    <a:pt x="1" y="1107"/>
                    <a:pt x="0" y="1103"/>
                  </a:cubicBezTo>
                  <a:lnTo>
                    <a:pt x="0" y="1103"/>
                  </a:lnTo>
                  <a:cubicBezTo>
                    <a:pt x="1" y="1107"/>
                    <a:pt x="1" y="1112"/>
                    <a:pt x="1" y="1119"/>
                  </a:cubicBezTo>
                  <a:lnTo>
                    <a:pt x="1" y="1119"/>
                  </a:lnTo>
                  <a:lnTo>
                    <a:pt x="0" y="1119"/>
                  </a:lnTo>
                  <a:lnTo>
                    <a:pt x="0" y="1119"/>
                  </a:lnTo>
                  <a:lnTo>
                    <a:pt x="1" y="1119"/>
                  </a:lnTo>
                  <a:lnTo>
                    <a:pt x="1" y="1119"/>
                  </a:lnTo>
                  <a:cubicBezTo>
                    <a:pt x="24" y="2074"/>
                    <a:pt x="515" y="26125"/>
                    <a:pt x="1299" y="62920"/>
                  </a:cubicBezTo>
                  <a:lnTo>
                    <a:pt x="1299" y="62986"/>
                  </a:lnTo>
                  <a:lnTo>
                    <a:pt x="1365" y="62986"/>
                  </a:lnTo>
                  <a:lnTo>
                    <a:pt x="61605" y="62526"/>
                  </a:lnTo>
                  <a:lnTo>
                    <a:pt x="61687" y="62526"/>
                  </a:lnTo>
                  <a:lnTo>
                    <a:pt x="61687" y="61474"/>
                  </a:lnTo>
                  <a:cubicBezTo>
                    <a:pt x="61687" y="39005"/>
                    <a:pt x="61687" y="17933"/>
                    <a:pt x="61687" y="67"/>
                  </a:cubicBezTo>
                  <a:lnTo>
                    <a:pt x="61687" y="1"/>
                  </a:lnTo>
                  <a:close/>
                </a:path>
              </a:pathLst>
            </a:custGeom>
            <a:solidFill>
              <a:schemeClr val="lt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8" name="Google Shape;558;p13"/>
            <p:cNvSpPr/>
            <p:nvPr/>
          </p:nvSpPr>
          <p:spPr>
            <a:xfrm>
              <a:off x="2560680" y="1060212"/>
              <a:ext cx="2027467" cy="96489"/>
            </a:xfrm>
            <a:custGeom>
              <a:avLst/>
              <a:gdLst/>
              <a:ahLst/>
              <a:cxnLst/>
              <a:rect l="l" t="t" r="r" b="b"/>
              <a:pathLst>
                <a:path w="62197" h="2960" extrusionOk="0">
                  <a:moveTo>
                    <a:pt x="62197" y="1"/>
                  </a:moveTo>
                  <a:lnTo>
                    <a:pt x="1" y="379"/>
                  </a:lnTo>
                  <a:lnTo>
                    <a:pt x="1" y="2960"/>
                  </a:lnTo>
                  <a:lnTo>
                    <a:pt x="62115" y="2598"/>
                  </a:lnTo>
                  <a:lnTo>
                    <a:pt x="62197" y="1"/>
                  </a:lnTo>
                  <a:close/>
                </a:path>
              </a:pathLst>
            </a:custGeom>
            <a:solidFill>
              <a:schemeClr val="lt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59" name="Google Shape;559;p13"/>
            <p:cNvSpPr/>
            <p:nvPr/>
          </p:nvSpPr>
          <p:spPr>
            <a:xfrm>
              <a:off x="3521361" y="3140715"/>
              <a:ext cx="13984" cy="71812"/>
            </a:xfrm>
            <a:custGeom>
              <a:avLst/>
              <a:gdLst/>
              <a:ahLst/>
              <a:cxnLst/>
              <a:rect l="l" t="t" r="r" b="b"/>
              <a:pathLst>
                <a:path w="429" h="2203" extrusionOk="0">
                  <a:moveTo>
                    <a:pt x="165" y="0"/>
                  </a:moveTo>
                  <a:cubicBezTo>
                    <a:pt x="50" y="16"/>
                    <a:pt x="1" y="510"/>
                    <a:pt x="17" y="1118"/>
                  </a:cubicBezTo>
                  <a:cubicBezTo>
                    <a:pt x="50" y="1709"/>
                    <a:pt x="165" y="2203"/>
                    <a:pt x="264" y="2203"/>
                  </a:cubicBezTo>
                  <a:cubicBezTo>
                    <a:pt x="379" y="2186"/>
                    <a:pt x="428" y="1693"/>
                    <a:pt x="412" y="1085"/>
                  </a:cubicBezTo>
                  <a:cubicBezTo>
                    <a:pt x="379" y="493"/>
                    <a:pt x="264" y="0"/>
                    <a:pt x="165" y="0"/>
                  </a:cubicBezTo>
                  <a:close/>
                </a:path>
              </a:pathLst>
            </a:custGeom>
            <a:solidFill>
              <a:schemeClr val="lt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0" name="Google Shape;560;p13"/>
            <p:cNvSpPr/>
            <p:nvPr/>
          </p:nvSpPr>
          <p:spPr>
            <a:xfrm>
              <a:off x="3490817" y="3196392"/>
              <a:ext cx="71845" cy="71389"/>
            </a:xfrm>
            <a:custGeom>
              <a:avLst/>
              <a:gdLst/>
              <a:ahLst/>
              <a:cxnLst/>
              <a:rect l="l" t="t" r="r" b="b"/>
              <a:pathLst>
                <a:path w="2204" h="2190" extrusionOk="0">
                  <a:moveTo>
                    <a:pt x="1321" y="232"/>
                  </a:moveTo>
                  <a:cubicBezTo>
                    <a:pt x="1349" y="232"/>
                    <a:pt x="1377" y="232"/>
                    <a:pt x="1405" y="234"/>
                  </a:cubicBezTo>
                  <a:lnTo>
                    <a:pt x="1405" y="234"/>
                  </a:lnTo>
                  <a:cubicBezTo>
                    <a:pt x="1558" y="363"/>
                    <a:pt x="1682" y="520"/>
                    <a:pt x="1776" y="708"/>
                  </a:cubicBezTo>
                  <a:cubicBezTo>
                    <a:pt x="1792" y="758"/>
                    <a:pt x="1809" y="823"/>
                    <a:pt x="1825" y="889"/>
                  </a:cubicBezTo>
                  <a:cubicBezTo>
                    <a:pt x="1858" y="1103"/>
                    <a:pt x="1809" y="1333"/>
                    <a:pt x="1694" y="1514"/>
                  </a:cubicBezTo>
                  <a:cubicBezTo>
                    <a:pt x="1595" y="1645"/>
                    <a:pt x="1464" y="1744"/>
                    <a:pt x="1316" y="1777"/>
                  </a:cubicBezTo>
                  <a:cubicBezTo>
                    <a:pt x="1251" y="1796"/>
                    <a:pt x="1184" y="1805"/>
                    <a:pt x="1117" y="1805"/>
                  </a:cubicBezTo>
                  <a:cubicBezTo>
                    <a:pt x="1014" y="1805"/>
                    <a:pt x="912" y="1784"/>
                    <a:pt x="823" y="1744"/>
                  </a:cubicBezTo>
                  <a:cubicBezTo>
                    <a:pt x="658" y="1678"/>
                    <a:pt x="527" y="1546"/>
                    <a:pt x="461" y="1399"/>
                  </a:cubicBezTo>
                  <a:cubicBezTo>
                    <a:pt x="346" y="1103"/>
                    <a:pt x="395" y="774"/>
                    <a:pt x="593" y="527"/>
                  </a:cubicBezTo>
                  <a:cubicBezTo>
                    <a:pt x="691" y="429"/>
                    <a:pt x="790" y="347"/>
                    <a:pt x="921" y="297"/>
                  </a:cubicBezTo>
                  <a:cubicBezTo>
                    <a:pt x="1053" y="253"/>
                    <a:pt x="1184" y="232"/>
                    <a:pt x="1321" y="232"/>
                  </a:cubicBezTo>
                  <a:close/>
                  <a:moveTo>
                    <a:pt x="1105" y="0"/>
                  </a:moveTo>
                  <a:cubicBezTo>
                    <a:pt x="1016" y="0"/>
                    <a:pt x="926" y="11"/>
                    <a:pt x="839" y="34"/>
                  </a:cubicBezTo>
                  <a:cubicBezTo>
                    <a:pt x="658" y="84"/>
                    <a:pt x="494" y="182"/>
                    <a:pt x="362" y="297"/>
                  </a:cubicBezTo>
                  <a:cubicBezTo>
                    <a:pt x="215" y="462"/>
                    <a:pt x="99" y="642"/>
                    <a:pt x="67" y="856"/>
                  </a:cubicBezTo>
                  <a:cubicBezTo>
                    <a:pt x="1" y="1086"/>
                    <a:pt x="34" y="1333"/>
                    <a:pt x="116" y="1546"/>
                  </a:cubicBezTo>
                  <a:cubicBezTo>
                    <a:pt x="165" y="1678"/>
                    <a:pt x="247" y="1777"/>
                    <a:pt x="330" y="1875"/>
                  </a:cubicBezTo>
                  <a:cubicBezTo>
                    <a:pt x="428" y="1957"/>
                    <a:pt x="543" y="2040"/>
                    <a:pt x="658" y="2089"/>
                  </a:cubicBezTo>
                  <a:cubicBezTo>
                    <a:pt x="802" y="2156"/>
                    <a:pt x="952" y="2190"/>
                    <a:pt x="1100" y="2190"/>
                  </a:cubicBezTo>
                  <a:cubicBezTo>
                    <a:pt x="1206" y="2190"/>
                    <a:pt x="1312" y="2172"/>
                    <a:pt x="1414" y="2138"/>
                  </a:cubicBezTo>
                  <a:cubicBezTo>
                    <a:pt x="1546" y="2105"/>
                    <a:pt x="1661" y="2056"/>
                    <a:pt x="1743" y="1974"/>
                  </a:cubicBezTo>
                  <a:cubicBezTo>
                    <a:pt x="1842" y="1892"/>
                    <a:pt x="1924" y="1809"/>
                    <a:pt x="1990" y="1711"/>
                  </a:cubicBezTo>
                  <a:cubicBezTo>
                    <a:pt x="2203" y="1366"/>
                    <a:pt x="2203" y="938"/>
                    <a:pt x="2006" y="577"/>
                  </a:cubicBezTo>
                  <a:cubicBezTo>
                    <a:pt x="1949" y="477"/>
                    <a:pt x="1867" y="377"/>
                    <a:pt x="1771" y="287"/>
                  </a:cubicBezTo>
                  <a:lnTo>
                    <a:pt x="1771" y="287"/>
                  </a:lnTo>
                  <a:cubicBezTo>
                    <a:pt x="1773" y="286"/>
                    <a:pt x="1775" y="283"/>
                    <a:pt x="1776" y="281"/>
                  </a:cubicBezTo>
                  <a:cubicBezTo>
                    <a:pt x="1792" y="264"/>
                    <a:pt x="1727" y="182"/>
                    <a:pt x="1579" y="100"/>
                  </a:cubicBezTo>
                  <a:cubicBezTo>
                    <a:pt x="1430" y="36"/>
                    <a:pt x="1268" y="0"/>
                    <a:pt x="1105" y="0"/>
                  </a:cubicBezTo>
                  <a:close/>
                </a:path>
              </a:pathLst>
            </a:custGeom>
            <a:solidFill>
              <a:schemeClr val="lt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561" name="Google Shape;561;p13"/>
          <p:cNvGrpSpPr/>
          <p:nvPr/>
        </p:nvGrpSpPr>
        <p:grpSpPr>
          <a:xfrm>
            <a:off x="1308573" y="1673904"/>
            <a:ext cx="2013873" cy="4569083"/>
            <a:chOff x="1418399" y="1248430"/>
            <a:chExt cx="1510405" cy="3426812"/>
          </a:xfrm>
        </p:grpSpPr>
        <p:sp>
          <p:nvSpPr>
            <p:cNvPr id="562" name="Google Shape;562;p13"/>
            <p:cNvSpPr/>
            <p:nvPr/>
          </p:nvSpPr>
          <p:spPr>
            <a:xfrm>
              <a:off x="1705583" y="4527315"/>
              <a:ext cx="333277" cy="147927"/>
            </a:xfrm>
            <a:custGeom>
              <a:avLst/>
              <a:gdLst/>
              <a:ahLst/>
              <a:cxnLst/>
              <a:rect l="l" t="t" r="r" b="b"/>
              <a:pathLst>
                <a:path w="10224" h="4538" extrusionOk="0">
                  <a:moveTo>
                    <a:pt x="49" y="1"/>
                  </a:moveTo>
                  <a:lnTo>
                    <a:pt x="0" y="4307"/>
                  </a:lnTo>
                  <a:lnTo>
                    <a:pt x="345" y="4324"/>
                  </a:lnTo>
                  <a:cubicBezTo>
                    <a:pt x="1362" y="4390"/>
                    <a:pt x="4503" y="4538"/>
                    <a:pt x="6762" y="4538"/>
                  </a:cubicBezTo>
                  <a:cubicBezTo>
                    <a:pt x="7864" y="4538"/>
                    <a:pt x="8756" y="4503"/>
                    <a:pt x="9090" y="4406"/>
                  </a:cubicBezTo>
                  <a:cubicBezTo>
                    <a:pt x="10224" y="4061"/>
                    <a:pt x="5556" y="2976"/>
                    <a:pt x="5556" y="2976"/>
                  </a:cubicBezTo>
                  <a:lnTo>
                    <a:pt x="5556" y="34"/>
                  </a:lnTo>
                  <a:lnTo>
                    <a:pt x="49" y="1"/>
                  </a:lnTo>
                  <a:close/>
                </a:path>
              </a:pathLst>
            </a:custGeom>
            <a:solidFill>
              <a:schemeClr val="accen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3" name="Google Shape;563;p13"/>
            <p:cNvSpPr/>
            <p:nvPr/>
          </p:nvSpPr>
          <p:spPr>
            <a:xfrm>
              <a:off x="1706104" y="4658585"/>
              <a:ext cx="300093" cy="6487"/>
            </a:xfrm>
            <a:custGeom>
              <a:avLst/>
              <a:gdLst/>
              <a:ahLst/>
              <a:cxnLst/>
              <a:rect l="l" t="t" r="r" b="b"/>
              <a:pathLst>
                <a:path w="9206" h="199" extrusionOk="0">
                  <a:moveTo>
                    <a:pt x="4603" y="1"/>
                  </a:moveTo>
                  <a:cubicBezTo>
                    <a:pt x="2072" y="1"/>
                    <a:pt x="1" y="50"/>
                    <a:pt x="1" y="99"/>
                  </a:cubicBezTo>
                  <a:cubicBezTo>
                    <a:pt x="1" y="149"/>
                    <a:pt x="2072" y="198"/>
                    <a:pt x="4603" y="198"/>
                  </a:cubicBezTo>
                  <a:cubicBezTo>
                    <a:pt x="7150" y="198"/>
                    <a:pt x="9205" y="149"/>
                    <a:pt x="9205" y="99"/>
                  </a:cubicBezTo>
                  <a:cubicBezTo>
                    <a:pt x="9205" y="50"/>
                    <a:pt x="7150" y="1"/>
                    <a:pt x="4603"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4" name="Google Shape;564;p13"/>
            <p:cNvSpPr/>
            <p:nvPr/>
          </p:nvSpPr>
          <p:spPr>
            <a:xfrm>
              <a:off x="1888292" y="4626216"/>
              <a:ext cx="16103" cy="17994"/>
            </a:xfrm>
            <a:custGeom>
              <a:avLst/>
              <a:gdLst/>
              <a:ahLst/>
              <a:cxnLst/>
              <a:rect l="l" t="t" r="r" b="b"/>
              <a:pathLst>
                <a:path w="494" h="552" extrusionOk="0">
                  <a:moveTo>
                    <a:pt x="439" y="0"/>
                  </a:moveTo>
                  <a:cubicBezTo>
                    <a:pt x="384" y="0"/>
                    <a:pt x="262" y="79"/>
                    <a:pt x="164" y="205"/>
                  </a:cubicBezTo>
                  <a:cubicBezTo>
                    <a:pt x="49" y="369"/>
                    <a:pt x="0" y="517"/>
                    <a:pt x="49" y="550"/>
                  </a:cubicBezTo>
                  <a:cubicBezTo>
                    <a:pt x="53" y="551"/>
                    <a:pt x="57" y="552"/>
                    <a:pt x="61" y="552"/>
                  </a:cubicBezTo>
                  <a:cubicBezTo>
                    <a:pt x="113" y="552"/>
                    <a:pt x="206" y="457"/>
                    <a:pt x="312" y="320"/>
                  </a:cubicBezTo>
                  <a:cubicBezTo>
                    <a:pt x="411" y="188"/>
                    <a:pt x="493" y="57"/>
                    <a:pt x="460" y="8"/>
                  </a:cubicBezTo>
                  <a:cubicBezTo>
                    <a:pt x="455" y="3"/>
                    <a:pt x="448" y="0"/>
                    <a:pt x="439"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5" name="Google Shape;565;p13"/>
            <p:cNvSpPr/>
            <p:nvPr/>
          </p:nvSpPr>
          <p:spPr>
            <a:xfrm>
              <a:off x="1899538" y="4629443"/>
              <a:ext cx="15549" cy="20765"/>
            </a:xfrm>
            <a:custGeom>
              <a:avLst/>
              <a:gdLst/>
              <a:ahLst/>
              <a:cxnLst/>
              <a:rect l="l" t="t" r="r" b="b"/>
              <a:pathLst>
                <a:path w="477" h="637" extrusionOk="0">
                  <a:moveTo>
                    <a:pt x="410" y="1"/>
                  </a:moveTo>
                  <a:cubicBezTo>
                    <a:pt x="357" y="1"/>
                    <a:pt x="232" y="96"/>
                    <a:pt x="132" y="254"/>
                  </a:cubicBezTo>
                  <a:cubicBezTo>
                    <a:pt x="33" y="451"/>
                    <a:pt x="0" y="615"/>
                    <a:pt x="49" y="632"/>
                  </a:cubicBezTo>
                  <a:cubicBezTo>
                    <a:pt x="55" y="635"/>
                    <a:pt x="60" y="637"/>
                    <a:pt x="66" y="637"/>
                  </a:cubicBezTo>
                  <a:cubicBezTo>
                    <a:pt x="119" y="637"/>
                    <a:pt x="208" y="514"/>
                    <a:pt x="296" y="352"/>
                  </a:cubicBezTo>
                  <a:cubicBezTo>
                    <a:pt x="395" y="188"/>
                    <a:pt x="477" y="40"/>
                    <a:pt x="428" y="7"/>
                  </a:cubicBezTo>
                  <a:cubicBezTo>
                    <a:pt x="423" y="3"/>
                    <a:pt x="417" y="1"/>
                    <a:pt x="410"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6" name="Google Shape;566;p13"/>
            <p:cNvSpPr/>
            <p:nvPr/>
          </p:nvSpPr>
          <p:spPr>
            <a:xfrm>
              <a:off x="1708256" y="4627520"/>
              <a:ext cx="52547" cy="33869"/>
            </a:xfrm>
            <a:custGeom>
              <a:avLst/>
              <a:gdLst/>
              <a:ahLst/>
              <a:cxnLst/>
              <a:rect l="l" t="t" r="r" b="b"/>
              <a:pathLst>
                <a:path w="1612" h="1039" extrusionOk="0">
                  <a:moveTo>
                    <a:pt x="296" y="0"/>
                  </a:moveTo>
                  <a:cubicBezTo>
                    <a:pt x="99" y="17"/>
                    <a:pt x="0" y="83"/>
                    <a:pt x="0" y="116"/>
                  </a:cubicBezTo>
                  <a:cubicBezTo>
                    <a:pt x="9" y="124"/>
                    <a:pt x="41" y="124"/>
                    <a:pt x="93" y="124"/>
                  </a:cubicBezTo>
                  <a:cubicBezTo>
                    <a:pt x="144" y="124"/>
                    <a:pt x="214" y="124"/>
                    <a:pt x="296" y="132"/>
                  </a:cubicBezTo>
                  <a:cubicBezTo>
                    <a:pt x="510" y="165"/>
                    <a:pt x="707" y="247"/>
                    <a:pt x="888" y="379"/>
                  </a:cubicBezTo>
                  <a:cubicBezTo>
                    <a:pt x="1069" y="526"/>
                    <a:pt x="1233" y="674"/>
                    <a:pt x="1365" y="839"/>
                  </a:cubicBezTo>
                  <a:cubicBezTo>
                    <a:pt x="1485" y="959"/>
                    <a:pt x="1564" y="1038"/>
                    <a:pt x="1589" y="1038"/>
                  </a:cubicBezTo>
                  <a:cubicBezTo>
                    <a:pt x="1591" y="1038"/>
                    <a:pt x="1593" y="1037"/>
                    <a:pt x="1595" y="1036"/>
                  </a:cubicBezTo>
                  <a:cubicBezTo>
                    <a:pt x="1611" y="1020"/>
                    <a:pt x="1578" y="921"/>
                    <a:pt x="1480" y="757"/>
                  </a:cubicBezTo>
                  <a:cubicBezTo>
                    <a:pt x="1348" y="559"/>
                    <a:pt x="1184" y="379"/>
                    <a:pt x="1003" y="231"/>
                  </a:cubicBezTo>
                  <a:cubicBezTo>
                    <a:pt x="789" y="83"/>
                    <a:pt x="543" y="0"/>
                    <a:pt x="296"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7" name="Google Shape;567;p13"/>
            <p:cNvSpPr/>
            <p:nvPr/>
          </p:nvSpPr>
          <p:spPr>
            <a:xfrm>
              <a:off x="1872743" y="4625107"/>
              <a:ext cx="18255" cy="8638"/>
            </a:xfrm>
            <a:custGeom>
              <a:avLst/>
              <a:gdLst/>
              <a:ahLst/>
              <a:cxnLst/>
              <a:rect l="l" t="t" r="r" b="b"/>
              <a:pathLst>
                <a:path w="560" h="265" extrusionOk="0">
                  <a:moveTo>
                    <a:pt x="481" y="1"/>
                  </a:moveTo>
                  <a:cubicBezTo>
                    <a:pt x="426" y="1"/>
                    <a:pt x="343" y="26"/>
                    <a:pt x="247" y="58"/>
                  </a:cubicBezTo>
                  <a:cubicBezTo>
                    <a:pt x="115" y="107"/>
                    <a:pt x="0" y="157"/>
                    <a:pt x="17" y="206"/>
                  </a:cubicBezTo>
                  <a:cubicBezTo>
                    <a:pt x="17" y="243"/>
                    <a:pt x="63" y="264"/>
                    <a:pt x="131" y="264"/>
                  </a:cubicBezTo>
                  <a:cubicBezTo>
                    <a:pt x="183" y="264"/>
                    <a:pt x="248" y="251"/>
                    <a:pt x="313" y="222"/>
                  </a:cubicBezTo>
                  <a:cubicBezTo>
                    <a:pt x="477" y="173"/>
                    <a:pt x="559" y="74"/>
                    <a:pt x="543" y="25"/>
                  </a:cubicBezTo>
                  <a:cubicBezTo>
                    <a:pt x="531" y="8"/>
                    <a:pt x="510" y="1"/>
                    <a:pt x="481"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8" name="Google Shape;568;p13"/>
            <p:cNvSpPr/>
            <p:nvPr/>
          </p:nvSpPr>
          <p:spPr>
            <a:xfrm>
              <a:off x="1865767" y="4613600"/>
              <a:ext cx="22003" cy="6454"/>
            </a:xfrm>
            <a:custGeom>
              <a:avLst/>
              <a:gdLst/>
              <a:ahLst/>
              <a:cxnLst/>
              <a:rect l="l" t="t" r="r" b="b"/>
              <a:pathLst>
                <a:path w="675" h="198" extrusionOk="0">
                  <a:moveTo>
                    <a:pt x="346" y="0"/>
                  </a:moveTo>
                  <a:cubicBezTo>
                    <a:pt x="165" y="0"/>
                    <a:pt x="17" y="49"/>
                    <a:pt x="17" y="99"/>
                  </a:cubicBezTo>
                  <a:cubicBezTo>
                    <a:pt x="1" y="148"/>
                    <a:pt x="149" y="197"/>
                    <a:pt x="346" y="197"/>
                  </a:cubicBezTo>
                  <a:cubicBezTo>
                    <a:pt x="527" y="197"/>
                    <a:pt x="675" y="148"/>
                    <a:pt x="675" y="99"/>
                  </a:cubicBezTo>
                  <a:cubicBezTo>
                    <a:pt x="658" y="49"/>
                    <a:pt x="510" y="0"/>
                    <a:pt x="346" y="0"/>
                  </a:cubicBezTo>
                  <a:close/>
                </a:path>
              </a:pathLst>
            </a:custGeom>
            <a:solidFill>
              <a:srgbClr val="E8505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69" name="Google Shape;569;p13"/>
            <p:cNvSpPr/>
            <p:nvPr/>
          </p:nvSpPr>
          <p:spPr>
            <a:xfrm>
              <a:off x="1706104" y="4658585"/>
              <a:ext cx="300093" cy="6487"/>
            </a:xfrm>
            <a:custGeom>
              <a:avLst/>
              <a:gdLst/>
              <a:ahLst/>
              <a:cxnLst/>
              <a:rect l="l" t="t" r="r" b="b"/>
              <a:pathLst>
                <a:path w="9206" h="199" extrusionOk="0">
                  <a:moveTo>
                    <a:pt x="4603" y="1"/>
                  </a:moveTo>
                  <a:cubicBezTo>
                    <a:pt x="2072" y="1"/>
                    <a:pt x="1" y="50"/>
                    <a:pt x="1" y="99"/>
                  </a:cubicBezTo>
                  <a:cubicBezTo>
                    <a:pt x="1" y="149"/>
                    <a:pt x="2072" y="198"/>
                    <a:pt x="4603" y="198"/>
                  </a:cubicBezTo>
                  <a:cubicBezTo>
                    <a:pt x="7150" y="198"/>
                    <a:pt x="9205" y="149"/>
                    <a:pt x="9205" y="99"/>
                  </a:cubicBezTo>
                  <a:cubicBezTo>
                    <a:pt x="9205" y="50"/>
                    <a:pt x="7150" y="1"/>
                    <a:pt x="4603"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0" name="Google Shape;570;p13"/>
            <p:cNvSpPr/>
            <p:nvPr/>
          </p:nvSpPr>
          <p:spPr>
            <a:xfrm>
              <a:off x="1888292" y="4626216"/>
              <a:ext cx="16103" cy="17994"/>
            </a:xfrm>
            <a:custGeom>
              <a:avLst/>
              <a:gdLst/>
              <a:ahLst/>
              <a:cxnLst/>
              <a:rect l="l" t="t" r="r" b="b"/>
              <a:pathLst>
                <a:path w="494" h="552" extrusionOk="0">
                  <a:moveTo>
                    <a:pt x="439" y="0"/>
                  </a:moveTo>
                  <a:cubicBezTo>
                    <a:pt x="384" y="0"/>
                    <a:pt x="262" y="79"/>
                    <a:pt x="164" y="205"/>
                  </a:cubicBezTo>
                  <a:cubicBezTo>
                    <a:pt x="49" y="369"/>
                    <a:pt x="0" y="517"/>
                    <a:pt x="49" y="550"/>
                  </a:cubicBezTo>
                  <a:cubicBezTo>
                    <a:pt x="53" y="551"/>
                    <a:pt x="57" y="552"/>
                    <a:pt x="61" y="552"/>
                  </a:cubicBezTo>
                  <a:cubicBezTo>
                    <a:pt x="113" y="552"/>
                    <a:pt x="206" y="457"/>
                    <a:pt x="312" y="320"/>
                  </a:cubicBezTo>
                  <a:cubicBezTo>
                    <a:pt x="411" y="188"/>
                    <a:pt x="493" y="57"/>
                    <a:pt x="460" y="8"/>
                  </a:cubicBezTo>
                  <a:cubicBezTo>
                    <a:pt x="455" y="3"/>
                    <a:pt x="448" y="0"/>
                    <a:pt x="439"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1" name="Google Shape;571;p13"/>
            <p:cNvSpPr/>
            <p:nvPr/>
          </p:nvSpPr>
          <p:spPr>
            <a:xfrm>
              <a:off x="1899538" y="4629443"/>
              <a:ext cx="15549" cy="20765"/>
            </a:xfrm>
            <a:custGeom>
              <a:avLst/>
              <a:gdLst/>
              <a:ahLst/>
              <a:cxnLst/>
              <a:rect l="l" t="t" r="r" b="b"/>
              <a:pathLst>
                <a:path w="477" h="637" extrusionOk="0">
                  <a:moveTo>
                    <a:pt x="410" y="1"/>
                  </a:moveTo>
                  <a:cubicBezTo>
                    <a:pt x="357" y="1"/>
                    <a:pt x="232" y="96"/>
                    <a:pt x="132" y="254"/>
                  </a:cubicBezTo>
                  <a:cubicBezTo>
                    <a:pt x="33" y="451"/>
                    <a:pt x="0" y="615"/>
                    <a:pt x="49" y="632"/>
                  </a:cubicBezTo>
                  <a:cubicBezTo>
                    <a:pt x="55" y="635"/>
                    <a:pt x="60" y="637"/>
                    <a:pt x="66" y="637"/>
                  </a:cubicBezTo>
                  <a:cubicBezTo>
                    <a:pt x="119" y="637"/>
                    <a:pt x="208" y="514"/>
                    <a:pt x="296" y="352"/>
                  </a:cubicBezTo>
                  <a:cubicBezTo>
                    <a:pt x="395" y="188"/>
                    <a:pt x="477" y="40"/>
                    <a:pt x="428" y="7"/>
                  </a:cubicBezTo>
                  <a:cubicBezTo>
                    <a:pt x="423" y="3"/>
                    <a:pt x="417" y="1"/>
                    <a:pt x="410"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2" name="Google Shape;572;p13"/>
            <p:cNvSpPr/>
            <p:nvPr/>
          </p:nvSpPr>
          <p:spPr>
            <a:xfrm>
              <a:off x="1708256" y="4627520"/>
              <a:ext cx="52547" cy="33869"/>
            </a:xfrm>
            <a:custGeom>
              <a:avLst/>
              <a:gdLst/>
              <a:ahLst/>
              <a:cxnLst/>
              <a:rect l="l" t="t" r="r" b="b"/>
              <a:pathLst>
                <a:path w="1612" h="1039" extrusionOk="0">
                  <a:moveTo>
                    <a:pt x="296" y="0"/>
                  </a:moveTo>
                  <a:cubicBezTo>
                    <a:pt x="99" y="17"/>
                    <a:pt x="0" y="83"/>
                    <a:pt x="0" y="116"/>
                  </a:cubicBezTo>
                  <a:cubicBezTo>
                    <a:pt x="9" y="124"/>
                    <a:pt x="41" y="124"/>
                    <a:pt x="93" y="124"/>
                  </a:cubicBezTo>
                  <a:cubicBezTo>
                    <a:pt x="144" y="124"/>
                    <a:pt x="214" y="124"/>
                    <a:pt x="296" y="132"/>
                  </a:cubicBezTo>
                  <a:cubicBezTo>
                    <a:pt x="510" y="165"/>
                    <a:pt x="707" y="247"/>
                    <a:pt x="888" y="379"/>
                  </a:cubicBezTo>
                  <a:cubicBezTo>
                    <a:pt x="1069" y="526"/>
                    <a:pt x="1233" y="674"/>
                    <a:pt x="1365" y="839"/>
                  </a:cubicBezTo>
                  <a:cubicBezTo>
                    <a:pt x="1485" y="959"/>
                    <a:pt x="1564" y="1038"/>
                    <a:pt x="1589" y="1038"/>
                  </a:cubicBezTo>
                  <a:cubicBezTo>
                    <a:pt x="1591" y="1038"/>
                    <a:pt x="1593" y="1037"/>
                    <a:pt x="1595" y="1036"/>
                  </a:cubicBezTo>
                  <a:cubicBezTo>
                    <a:pt x="1611" y="1020"/>
                    <a:pt x="1578" y="921"/>
                    <a:pt x="1480" y="757"/>
                  </a:cubicBezTo>
                  <a:cubicBezTo>
                    <a:pt x="1348" y="559"/>
                    <a:pt x="1184" y="379"/>
                    <a:pt x="1003" y="231"/>
                  </a:cubicBezTo>
                  <a:cubicBezTo>
                    <a:pt x="789" y="83"/>
                    <a:pt x="543" y="0"/>
                    <a:pt x="296"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3" name="Google Shape;573;p13"/>
            <p:cNvSpPr/>
            <p:nvPr/>
          </p:nvSpPr>
          <p:spPr>
            <a:xfrm>
              <a:off x="1872743" y="4625107"/>
              <a:ext cx="18255" cy="8638"/>
            </a:xfrm>
            <a:custGeom>
              <a:avLst/>
              <a:gdLst/>
              <a:ahLst/>
              <a:cxnLst/>
              <a:rect l="l" t="t" r="r" b="b"/>
              <a:pathLst>
                <a:path w="560" h="265" extrusionOk="0">
                  <a:moveTo>
                    <a:pt x="481" y="1"/>
                  </a:moveTo>
                  <a:cubicBezTo>
                    <a:pt x="426" y="1"/>
                    <a:pt x="343" y="26"/>
                    <a:pt x="247" y="58"/>
                  </a:cubicBezTo>
                  <a:cubicBezTo>
                    <a:pt x="115" y="107"/>
                    <a:pt x="0" y="157"/>
                    <a:pt x="17" y="206"/>
                  </a:cubicBezTo>
                  <a:cubicBezTo>
                    <a:pt x="17" y="243"/>
                    <a:pt x="63" y="264"/>
                    <a:pt x="131" y="264"/>
                  </a:cubicBezTo>
                  <a:cubicBezTo>
                    <a:pt x="183" y="264"/>
                    <a:pt x="248" y="251"/>
                    <a:pt x="313" y="222"/>
                  </a:cubicBezTo>
                  <a:cubicBezTo>
                    <a:pt x="477" y="173"/>
                    <a:pt x="559" y="74"/>
                    <a:pt x="543" y="25"/>
                  </a:cubicBezTo>
                  <a:cubicBezTo>
                    <a:pt x="531" y="8"/>
                    <a:pt x="510" y="1"/>
                    <a:pt x="481"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4" name="Google Shape;574;p13"/>
            <p:cNvSpPr/>
            <p:nvPr/>
          </p:nvSpPr>
          <p:spPr>
            <a:xfrm>
              <a:off x="1865767" y="4613600"/>
              <a:ext cx="22003" cy="6454"/>
            </a:xfrm>
            <a:custGeom>
              <a:avLst/>
              <a:gdLst/>
              <a:ahLst/>
              <a:cxnLst/>
              <a:rect l="l" t="t" r="r" b="b"/>
              <a:pathLst>
                <a:path w="675" h="198" extrusionOk="0">
                  <a:moveTo>
                    <a:pt x="346" y="0"/>
                  </a:moveTo>
                  <a:cubicBezTo>
                    <a:pt x="165" y="0"/>
                    <a:pt x="17" y="49"/>
                    <a:pt x="17" y="99"/>
                  </a:cubicBezTo>
                  <a:cubicBezTo>
                    <a:pt x="1" y="148"/>
                    <a:pt x="149" y="197"/>
                    <a:pt x="346" y="197"/>
                  </a:cubicBezTo>
                  <a:cubicBezTo>
                    <a:pt x="527" y="197"/>
                    <a:pt x="675" y="148"/>
                    <a:pt x="675" y="99"/>
                  </a:cubicBezTo>
                  <a:cubicBezTo>
                    <a:pt x="658" y="49"/>
                    <a:pt x="510" y="0"/>
                    <a:pt x="346"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5" name="Google Shape;575;p13"/>
            <p:cNvSpPr/>
            <p:nvPr/>
          </p:nvSpPr>
          <p:spPr>
            <a:xfrm>
              <a:off x="1890410" y="4444811"/>
              <a:ext cx="320075" cy="224010"/>
            </a:xfrm>
            <a:custGeom>
              <a:avLst/>
              <a:gdLst/>
              <a:ahLst/>
              <a:cxnLst/>
              <a:rect l="l" t="t" r="r" b="b"/>
              <a:pathLst>
                <a:path w="9819" h="6872" extrusionOk="0">
                  <a:moveTo>
                    <a:pt x="1316" y="1"/>
                  </a:moveTo>
                  <a:lnTo>
                    <a:pt x="1" y="4093"/>
                  </a:lnTo>
                  <a:lnTo>
                    <a:pt x="313" y="4208"/>
                  </a:lnTo>
                  <a:cubicBezTo>
                    <a:pt x="1743" y="4751"/>
                    <a:pt x="7594" y="6855"/>
                    <a:pt x="8663" y="6871"/>
                  </a:cubicBezTo>
                  <a:cubicBezTo>
                    <a:pt x="8667" y="6871"/>
                    <a:pt x="8671" y="6871"/>
                    <a:pt x="8675" y="6871"/>
                  </a:cubicBezTo>
                  <a:cubicBezTo>
                    <a:pt x="9818" y="6871"/>
                    <a:pt x="5704" y="4471"/>
                    <a:pt x="5704" y="4471"/>
                  </a:cubicBezTo>
                  <a:lnTo>
                    <a:pt x="6575" y="1661"/>
                  </a:lnTo>
                  <a:lnTo>
                    <a:pt x="1316" y="1"/>
                  </a:lnTo>
                  <a:close/>
                </a:path>
              </a:pathLst>
            </a:custGeom>
            <a:solidFill>
              <a:schemeClr val="accen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6" name="Google Shape;576;p13"/>
            <p:cNvSpPr/>
            <p:nvPr/>
          </p:nvSpPr>
          <p:spPr>
            <a:xfrm>
              <a:off x="1892040" y="4572788"/>
              <a:ext cx="287738" cy="89154"/>
            </a:xfrm>
            <a:custGeom>
              <a:avLst/>
              <a:gdLst/>
              <a:ahLst/>
              <a:cxnLst/>
              <a:rect l="l" t="t" r="r" b="b"/>
              <a:pathLst>
                <a:path w="8827" h="2735" extrusionOk="0">
                  <a:moveTo>
                    <a:pt x="28" y="0"/>
                  </a:moveTo>
                  <a:cubicBezTo>
                    <a:pt x="21" y="0"/>
                    <a:pt x="17" y="1"/>
                    <a:pt x="17" y="3"/>
                  </a:cubicBezTo>
                  <a:cubicBezTo>
                    <a:pt x="0" y="52"/>
                    <a:pt x="1956" y="710"/>
                    <a:pt x="4389" y="1449"/>
                  </a:cubicBezTo>
                  <a:cubicBezTo>
                    <a:pt x="6724" y="2175"/>
                    <a:pt x="8635" y="2734"/>
                    <a:pt x="8799" y="2734"/>
                  </a:cubicBezTo>
                  <a:cubicBezTo>
                    <a:pt x="8806" y="2734"/>
                    <a:pt x="8809" y="2733"/>
                    <a:pt x="8810" y="2731"/>
                  </a:cubicBezTo>
                  <a:cubicBezTo>
                    <a:pt x="8827" y="2682"/>
                    <a:pt x="6871" y="2025"/>
                    <a:pt x="4438" y="1269"/>
                  </a:cubicBezTo>
                  <a:cubicBezTo>
                    <a:pt x="2119" y="559"/>
                    <a:pt x="193" y="0"/>
                    <a:pt x="28"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7" name="Google Shape;577;p13"/>
            <p:cNvSpPr/>
            <p:nvPr/>
          </p:nvSpPr>
          <p:spPr>
            <a:xfrm>
              <a:off x="2072044" y="4596780"/>
              <a:ext cx="19852" cy="13626"/>
            </a:xfrm>
            <a:custGeom>
              <a:avLst/>
              <a:gdLst/>
              <a:ahLst/>
              <a:cxnLst/>
              <a:rect l="l" t="t" r="r" b="b"/>
              <a:pathLst>
                <a:path w="609" h="418" extrusionOk="0">
                  <a:moveTo>
                    <a:pt x="534" y="1"/>
                  </a:moveTo>
                  <a:cubicBezTo>
                    <a:pt x="469" y="1"/>
                    <a:pt x="362" y="41"/>
                    <a:pt x="247" y="122"/>
                  </a:cubicBezTo>
                  <a:cubicBezTo>
                    <a:pt x="83" y="237"/>
                    <a:pt x="1" y="368"/>
                    <a:pt x="34" y="401"/>
                  </a:cubicBezTo>
                  <a:cubicBezTo>
                    <a:pt x="45" y="412"/>
                    <a:pt x="61" y="418"/>
                    <a:pt x="80" y="418"/>
                  </a:cubicBezTo>
                  <a:cubicBezTo>
                    <a:pt x="144" y="418"/>
                    <a:pt x="248" y="358"/>
                    <a:pt x="362" y="270"/>
                  </a:cubicBezTo>
                  <a:cubicBezTo>
                    <a:pt x="494" y="171"/>
                    <a:pt x="609" y="72"/>
                    <a:pt x="592" y="23"/>
                  </a:cubicBezTo>
                  <a:cubicBezTo>
                    <a:pt x="583" y="8"/>
                    <a:pt x="562" y="1"/>
                    <a:pt x="534"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8" name="Google Shape;578;p13"/>
            <p:cNvSpPr/>
            <p:nvPr/>
          </p:nvSpPr>
          <p:spPr>
            <a:xfrm>
              <a:off x="2081171" y="4602876"/>
              <a:ext cx="19852" cy="16853"/>
            </a:xfrm>
            <a:custGeom>
              <a:avLst/>
              <a:gdLst/>
              <a:ahLst/>
              <a:cxnLst/>
              <a:rect l="l" t="t" r="r" b="b"/>
              <a:pathLst>
                <a:path w="609" h="517" extrusionOk="0">
                  <a:moveTo>
                    <a:pt x="551" y="0"/>
                  </a:moveTo>
                  <a:cubicBezTo>
                    <a:pt x="485" y="0"/>
                    <a:pt x="358" y="63"/>
                    <a:pt x="230" y="165"/>
                  </a:cubicBezTo>
                  <a:cubicBezTo>
                    <a:pt x="82" y="313"/>
                    <a:pt x="0" y="477"/>
                    <a:pt x="33" y="510"/>
                  </a:cubicBezTo>
                  <a:cubicBezTo>
                    <a:pt x="40" y="514"/>
                    <a:pt x="47" y="516"/>
                    <a:pt x="57" y="516"/>
                  </a:cubicBezTo>
                  <a:cubicBezTo>
                    <a:pt x="117" y="516"/>
                    <a:pt x="233" y="427"/>
                    <a:pt x="362" y="313"/>
                  </a:cubicBezTo>
                  <a:cubicBezTo>
                    <a:pt x="510" y="181"/>
                    <a:pt x="608" y="50"/>
                    <a:pt x="592" y="17"/>
                  </a:cubicBezTo>
                  <a:cubicBezTo>
                    <a:pt x="585" y="6"/>
                    <a:pt x="570" y="0"/>
                    <a:pt x="551"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79" name="Google Shape;579;p13"/>
            <p:cNvSpPr/>
            <p:nvPr/>
          </p:nvSpPr>
          <p:spPr>
            <a:xfrm>
              <a:off x="1903808" y="4542701"/>
              <a:ext cx="41301" cy="45734"/>
            </a:xfrm>
            <a:custGeom>
              <a:avLst/>
              <a:gdLst/>
              <a:ahLst/>
              <a:cxnLst/>
              <a:rect l="l" t="t" r="r" b="b"/>
              <a:pathLst>
                <a:path w="1267" h="1403" extrusionOk="0">
                  <a:moveTo>
                    <a:pt x="151" y="1"/>
                  </a:moveTo>
                  <a:cubicBezTo>
                    <a:pt x="54" y="1"/>
                    <a:pt x="1" y="27"/>
                    <a:pt x="1" y="38"/>
                  </a:cubicBezTo>
                  <a:cubicBezTo>
                    <a:pt x="1" y="71"/>
                    <a:pt x="116" y="71"/>
                    <a:pt x="264" y="153"/>
                  </a:cubicBezTo>
                  <a:cubicBezTo>
                    <a:pt x="461" y="236"/>
                    <a:pt x="642" y="384"/>
                    <a:pt x="757" y="564"/>
                  </a:cubicBezTo>
                  <a:cubicBezTo>
                    <a:pt x="888" y="745"/>
                    <a:pt x="1003" y="942"/>
                    <a:pt x="1085" y="1140"/>
                  </a:cubicBezTo>
                  <a:cubicBezTo>
                    <a:pt x="1168" y="1304"/>
                    <a:pt x="1217" y="1403"/>
                    <a:pt x="1250" y="1403"/>
                  </a:cubicBezTo>
                  <a:cubicBezTo>
                    <a:pt x="1266" y="1386"/>
                    <a:pt x="1266" y="1271"/>
                    <a:pt x="1217" y="1107"/>
                  </a:cubicBezTo>
                  <a:cubicBezTo>
                    <a:pt x="1151" y="860"/>
                    <a:pt x="1053" y="647"/>
                    <a:pt x="921" y="449"/>
                  </a:cubicBezTo>
                  <a:cubicBezTo>
                    <a:pt x="773" y="236"/>
                    <a:pt x="560" y="88"/>
                    <a:pt x="313" y="22"/>
                  </a:cubicBezTo>
                  <a:cubicBezTo>
                    <a:pt x="250" y="6"/>
                    <a:pt x="196" y="1"/>
                    <a:pt x="151" y="1"/>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80" name="Google Shape;580;p13"/>
            <p:cNvSpPr/>
            <p:nvPr/>
          </p:nvSpPr>
          <p:spPr>
            <a:xfrm>
              <a:off x="2060798" y="4590880"/>
              <a:ext cx="18776" cy="6226"/>
            </a:xfrm>
            <a:custGeom>
              <a:avLst/>
              <a:gdLst/>
              <a:ahLst/>
              <a:cxnLst/>
              <a:rect l="l" t="t" r="r" b="b"/>
              <a:pathLst>
                <a:path w="576" h="191" extrusionOk="0">
                  <a:moveTo>
                    <a:pt x="381" y="1"/>
                  </a:moveTo>
                  <a:cubicBezTo>
                    <a:pt x="349" y="1"/>
                    <a:pt x="315" y="3"/>
                    <a:pt x="280" y="7"/>
                  </a:cubicBezTo>
                  <a:cubicBezTo>
                    <a:pt x="132" y="7"/>
                    <a:pt x="17" y="40"/>
                    <a:pt x="1" y="89"/>
                  </a:cubicBezTo>
                  <a:cubicBezTo>
                    <a:pt x="1" y="133"/>
                    <a:pt x="92" y="190"/>
                    <a:pt x="229" y="190"/>
                  </a:cubicBezTo>
                  <a:cubicBezTo>
                    <a:pt x="245" y="190"/>
                    <a:pt x="262" y="189"/>
                    <a:pt x="280" y="188"/>
                  </a:cubicBezTo>
                  <a:cubicBezTo>
                    <a:pt x="461" y="188"/>
                    <a:pt x="576" y="122"/>
                    <a:pt x="559" y="73"/>
                  </a:cubicBezTo>
                  <a:cubicBezTo>
                    <a:pt x="559" y="22"/>
                    <a:pt x="483" y="1"/>
                    <a:pt x="381"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81" name="Google Shape;581;p13"/>
            <p:cNvSpPr/>
            <p:nvPr/>
          </p:nvSpPr>
          <p:spPr>
            <a:xfrm>
              <a:off x="2058125" y="4575950"/>
              <a:ext cx="21449" cy="8541"/>
            </a:xfrm>
            <a:custGeom>
              <a:avLst/>
              <a:gdLst/>
              <a:ahLst/>
              <a:cxnLst/>
              <a:rect l="l" t="t" r="r" b="b"/>
              <a:pathLst>
                <a:path w="658" h="262" extrusionOk="0">
                  <a:moveTo>
                    <a:pt x="128" y="0"/>
                  </a:moveTo>
                  <a:cubicBezTo>
                    <a:pt x="66" y="0"/>
                    <a:pt x="25" y="13"/>
                    <a:pt x="17" y="37"/>
                  </a:cubicBezTo>
                  <a:cubicBezTo>
                    <a:pt x="0" y="87"/>
                    <a:pt x="132" y="169"/>
                    <a:pt x="313" y="218"/>
                  </a:cubicBezTo>
                  <a:cubicBezTo>
                    <a:pt x="401" y="245"/>
                    <a:pt x="489" y="262"/>
                    <a:pt x="551" y="262"/>
                  </a:cubicBezTo>
                  <a:cubicBezTo>
                    <a:pt x="606" y="262"/>
                    <a:pt x="641" y="249"/>
                    <a:pt x="641" y="218"/>
                  </a:cubicBezTo>
                  <a:cubicBezTo>
                    <a:pt x="658" y="169"/>
                    <a:pt x="526" y="87"/>
                    <a:pt x="362" y="37"/>
                  </a:cubicBezTo>
                  <a:cubicBezTo>
                    <a:pt x="272" y="13"/>
                    <a:pt x="189" y="0"/>
                    <a:pt x="128"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82" name="Google Shape;582;p13"/>
            <p:cNvSpPr/>
            <p:nvPr/>
          </p:nvSpPr>
          <p:spPr>
            <a:xfrm>
              <a:off x="1605378" y="2680992"/>
              <a:ext cx="818719" cy="1918167"/>
            </a:xfrm>
            <a:custGeom>
              <a:avLst/>
              <a:gdLst/>
              <a:ahLst/>
              <a:cxnLst/>
              <a:rect l="l" t="t" r="r" b="b"/>
              <a:pathLst>
                <a:path w="25116" h="58844" extrusionOk="0">
                  <a:moveTo>
                    <a:pt x="10503" y="8268"/>
                  </a:moveTo>
                  <a:cubicBezTo>
                    <a:pt x="10504" y="8269"/>
                    <a:pt x="15796" y="28600"/>
                    <a:pt x="15845" y="30211"/>
                  </a:cubicBezTo>
                  <a:cubicBezTo>
                    <a:pt x="15878" y="31181"/>
                    <a:pt x="12920" y="40566"/>
                    <a:pt x="10602" y="47765"/>
                  </a:cubicBezTo>
                  <a:cubicBezTo>
                    <a:pt x="10454" y="34189"/>
                    <a:pt x="10290" y="11095"/>
                    <a:pt x="10503" y="8268"/>
                  </a:cubicBezTo>
                  <a:close/>
                  <a:moveTo>
                    <a:pt x="1" y="0"/>
                  </a:moveTo>
                  <a:lnTo>
                    <a:pt x="1217" y="58843"/>
                  </a:lnTo>
                  <a:lnTo>
                    <a:pt x="10734" y="58728"/>
                  </a:lnTo>
                  <a:cubicBezTo>
                    <a:pt x="10734" y="58728"/>
                    <a:pt x="10717" y="58071"/>
                    <a:pt x="10717" y="56920"/>
                  </a:cubicBezTo>
                  <a:lnTo>
                    <a:pt x="10717" y="56920"/>
                  </a:lnTo>
                  <a:lnTo>
                    <a:pt x="16289" y="58449"/>
                  </a:lnTo>
                  <a:cubicBezTo>
                    <a:pt x="16289" y="58449"/>
                    <a:pt x="21713" y="40089"/>
                    <a:pt x="23571" y="32545"/>
                  </a:cubicBezTo>
                  <a:cubicBezTo>
                    <a:pt x="25116" y="26266"/>
                    <a:pt x="18179" y="1447"/>
                    <a:pt x="18179" y="1447"/>
                  </a:cubicBezTo>
                  <a:lnTo>
                    <a:pt x="10947" y="888"/>
                  </a:lnTo>
                  <a:lnTo>
                    <a:pt x="1" y="0"/>
                  </a:ln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83" name="Google Shape;583;p13"/>
            <p:cNvSpPr/>
            <p:nvPr/>
          </p:nvSpPr>
          <p:spPr>
            <a:xfrm>
              <a:off x="1647168" y="4519296"/>
              <a:ext cx="309709" cy="5933"/>
            </a:xfrm>
            <a:custGeom>
              <a:avLst/>
              <a:gdLst/>
              <a:ahLst/>
              <a:cxnLst/>
              <a:rect l="l" t="t" r="r" b="b"/>
              <a:pathLst>
                <a:path w="9501" h="182" extrusionOk="0">
                  <a:moveTo>
                    <a:pt x="4751" y="0"/>
                  </a:moveTo>
                  <a:cubicBezTo>
                    <a:pt x="2121" y="0"/>
                    <a:pt x="1" y="33"/>
                    <a:pt x="1" y="99"/>
                  </a:cubicBezTo>
                  <a:cubicBezTo>
                    <a:pt x="1" y="148"/>
                    <a:pt x="2121" y="181"/>
                    <a:pt x="4751" y="181"/>
                  </a:cubicBezTo>
                  <a:cubicBezTo>
                    <a:pt x="7381" y="181"/>
                    <a:pt x="9501" y="148"/>
                    <a:pt x="9501" y="99"/>
                  </a:cubicBezTo>
                  <a:cubicBezTo>
                    <a:pt x="9501" y="33"/>
                    <a:pt x="7381" y="0"/>
                    <a:pt x="4751" y="0"/>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84" name="Google Shape;584;p13"/>
            <p:cNvSpPr/>
            <p:nvPr/>
          </p:nvSpPr>
          <p:spPr>
            <a:xfrm>
              <a:off x="1954171" y="4453384"/>
              <a:ext cx="199366" cy="70215"/>
            </a:xfrm>
            <a:custGeom>
              <a:avLst/>
              <a:gdLst/>
              <a:ahLst/>
              <a:cxnLst/>
              <a:rect l="l" t="t" r="r" b="b"/>
              <a:pathLst>
                <a:path w="6116" h="2154" extrusionOk="0">
                  <a:moveTo>
                    <a:pt x="1" y="1"/>
                  </a:moveTo>
                  <a:cubicBezTo>
                    <a:pt x="1" y="17"/>
                    <a:pt x="280" y="181"/>
                    <a:pt x="823" y="395"/>
                  </a:cubicBezTo>
                  <a:cubicBezTo>
                    <a:pt x="1365" y="625"/>
                    <a:pt x="2137" y="921"/>
                    <a:pt x="2992" y="1217"/>
                  </a:cubicBezTo>
                  <a:cubicBezTo>
                    <a:pt x="3830" y="1513"/>
                    <a:pt x="4619" y="1759"/>
                    <a:pt x="5178" y="1924"/>
                  </a:cubicBezTo>
                  <a:cubicBezTo>
                    <a:pt x="5491" y="2039"/>
                    <a:pt x="5803" y="2104"/>
                    <a:pt x="6115" y="2154"/>
                  </a:cubicBezTo>
                  <a:cubicBezTo>
                    <a:pt x="5836" y="2006"/>
                    <a:pt x="5540" y="1891"/>
                    <a:pt x="5228" y="1792"/>
                  </a:cubicBezTo>
                  <a:lnTo>
                    <a:pt x="3041" y="1036"/>
                  </a:lnTo>
                  <a:cubicBezTo>
                    <a:pt x="2236" y="757"/>
                    <a:pt x="1496" y="494"/>
                    <a:pt x="872" y="280"/>
                  </a:cubicBezTo>
                  <a:cubicBezTo>
                    <a:pt x="592" y="165"/>
                    <a:pt x="297" y="66"/>
                    <a:pt x="1" y="1"/>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85" name="Google Shape;585;p13"/>
            <p:cNvSpPr/>
            <p:nvPr/>
          </p:nvSpPr>
          <p:spPr>
            <a:xfrm>
              <a:off x="2120810" y="3658950"/>
              <a:ext cx="117384" cy="10464"/>
            </a:xfrm>
            <a:custGeom>
              <a:avLst/>
              <a:gdLst/>
              <a:ahLst/>
              <a:cxnLst/>
              <a:rect l="l" t="t" r="r" b="b"/>
              <a:pathLst>
                <a:path w="3601" h="321" extrusionOk="0">
                  <a:moveTo>
                    <a:pt x="3262" y="0"/>
                  </a:moveTo>
                  <a:cubicBezTo>
                    <a:pt x="2934" y="0"/>
                    <a:pt x="2399" y="22"/>
                    <a:pt x="1792" y="62"/>
                  </a:cubicBezTo>
                  <a:cubicBezTo>
                    <a:pt x="806" y="144"/>
                    <a:pt x="0" y="243"/>
                    <a:pt x="0" y="292"/>
                  </a:cubicBezTo>
                  <a:cubicBezTo>
                    <a:pt x="0" y="312"/>
                    <a:pt x="128" y="321"/>
                    <a:pt x="344" y="321"/>
                  </a:cubicBezTo>
                  <a:cubicBezTo>
                    <a:pt x="674" y="321"/>
                    <a:pt x="1211" y="299"/>
                    <a:pt x="1809" y="259"/>
                  </a:cubicBezTo>
                  <a:cubicBezTo>
                    <a:pt x="2795" y="177"/>
                    <a:pt x="3600" y="78"/>
                    <a:pt x="3600" y="29"/>
                  </a:cubicBezTo>
                  <a:cubicBezTo>
                    <a:pt x="3600" y="10"/>
                    <a:pt x="3475" y="0"/>
                    <a:pt x="3262" y="0"/>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86" name="Google Shape;586;p13"/>
            <p:cNvSpPr/>
            <p:nvPr/>
          </p:nvSpPr>
          <p:spPr>
            <a:xfrm>
              <a:off x="2129904" y="3668664"/>
              <a:ext cx="88437" cy="26404"/>
            </a:xfrm>
            <a:custGeom>
              <a:avLst/>
              <a:gdLst/>
              <a:ahLst/>
              <a:cxnLst/>
              <a:rect l="l" t="t" r="r" b="b"/>
              <a:pathLst>
                <a:path w="2713" h="810" extrusionOk="0">
                  <a:moveTo>
                    <a:pt x="54" y="0"/>
                  </a:moveTo>
                  <a:cubicBezTo>
                    <a:pt x="30" y="0"/>
                    <a:pt x="17" y="3"/>
                    <a:pt x="17" y="10"/>
                  </a:cubicBezTo>
                  <a:cubicBezTo>
                    <a:pt x="1" y="60"/>
                    <a:pt x="593" y="273"/>
                    <a:pt x="1332" y="487"/>
                  </a:cubicBezTo>
                  <a:cubicBezTo>
                    <a:pt x="1968" y="685"/>
                    <a:pt x="2506" y="810"/>
                    <a:pt x="2656" y="810"/>
                  </a:cubicBezTo>
                  <a:cubicBezTo>
                    <a:pt x="2680" y="810"/>
                    <a:pt x="2694" y="806"/>
                    <a:pt x="2697" y="799"/>
                  </a:cubicBezTo>
                  <a:cubicBezTo>
                    <a:pt x="2713" y="750"/>
                    <a:pt x="2121" y="536"/>
                    <a:pt x="1382" y="306"/>
                  </a:cubicBezTo>
                  <a:cubicBezTo>
                    <a:pt x="747" y="123"/>
                    <a:pt x="197" y="0"/>
                    <a:pt x="54" y="0"/>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87" name="Google Shape;587;p13"/>
            <p:cNvSpPr/>
            <p:nvPr/>
          </p:nvSpPr>
          <p:spPr>
            <a:xfrm>
              <a:off x="1942925" y="2712612"/>
              <a:ext cx="34847" cy="237929"/>
            </a:xfrm>
            <a:custGeom>
              <a:avLst/>
              <a:gdLst/>
              <a:ahLst/>
              <a:cxnLst/>
              <a:rect l="l" t="t" r="r" b="b"/>
              <a:pathLst>
                <a:path w="1069" h="7299" extrusionOk="0">
                  <a:moveTo>
                    <a:pt x="1020" y="0"/>
                  </a:moveTo>
                  <a:cubicBezTo>
                    <a:pt x="954" y="362"/>
                    <a:pt x="937" y="740"/>
                    <a:pt x="937" y="1118"/>
                  </a:cubicBezTo>
                  <a:cubicBezTo>
                    <a:pt x="921" y="1808"/>
                    <a:pt x="905" y="2762"/>
                    <a:pt x="905" y="3814"/>
                  </a:cubicBezTo>
                  <a:cubicBezTo>
                    <a:pt x="888" y="4340"/>
                    <a:pt x="888" y="4849"/>
                    <a:pt x="888" y="5309"/>
                  </a:cubicBezTo>
                  <a:cubicBezTo>
                    <a:pt x="905" y="5704"/>
                    <a:pt x="855" y="6098"/>
                    <a:pt x="707" y="6476"/>
                  </a:cubicBezTo>
                  <a:cubicBezTo>
                    <a:pt x="609" y="6723"/>
                    <a:pt x="444" y="6936"/>
                    <a:pt x="247" y="7117"/>
                  </a:cubicBezTo>
                  <a:cubicBezTo>
                    <a:pt x="99" y="7232"/>
                    <a:pt x="1" y="7282"/>
                    <a:pt x="17" y="7298"/>
                  </a:cubicBezTo>
                  <a:cubicBezTo>
                    <a:pt x="116" y="7282"/>
                    <a:pt x="198" y="7232"/>
                    <a:pt x="280" y="7167"/>
                  </a:cubicBezTo>
                  <a:cubicBezTo>
                    <a:pt x="510" y="7002"/>
                    <a:pt x="707" y="6772"/>
                    <a:pt x="822" y="6526"/>
                  </a:cubicBezTo>
                  <a:cubicBezTo>
                    <a:pt x="987" y="6131"/>
                    <a:pt x="1052" y="5720"/>
                    <a:pt x="1052" y="5309"/>
                  </a:cubicBezTo>
                  <a:cubicBezTo>
                    <a:pt x="1052" y="4849"/>
                    <a:pt x="1052" y="4340"/>
                    <a:pt x="1069" y="3814"/>
                  </a:cubicBezTo>
                  <a:cubicBezTo>
                    <a:pt x="1069" y="2762"/>
                    <a:pt x="1069" y="1808"/>
                    <a:pt x="1069" y="1118"/>
                  </a:cubicBezTo>
                  <a:cubicBezTo>
                    <a:pt x="1069" y="740"/>
                    <a:pt x="1052" y="362"/>
                    <a:pt x="1020" y="0"/>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88" name="Google Shape;588;p13"/>
            <p:cNvSpPr/>
            <p:nvPr/>
          </p:nvSpPr>
          <p:spPr>
            <a:xfrm>
              <a:off x="1772016" y="2701366"/>
              <a:ext cx="26828" cy="1813138"/>
            </a:xfrm>
            <a:custGeom>
              <a:avLst/>
              <a:gdLst/>
              <a:ahLst/>
              <a:cxnLst/>
              <a:rect l="l" t="t" r="r" b="b"/>
              <a:pathLst>
                <a:path w="823" h="55622" extrusionOk="0">
                  <a:moveTo>
                    <a:pt x="806" y="0"/>
                  </a:moveTo>
                  <a:cubicBezTo>
                    <a:pt x="806" y="49"/>
                    <a:pt x="806" y="99"/>
                    <a:pt x="806" y="148"/>
                  </a:cubicBezTo>
                  <a:cubicBezTo>
                    <a:pt x="789" y="247"/>
                    <a:pt x="789" y="395"/>
                    <a:pt x="773" y="575"/>
                  </a:cubicBezTo>
                  <a:cubicBezTo>
                    <a:pt x="756" y="953"/>
                    <a:pt x="723" y="1496"/>
                    <a:pt x="691" y="2186"/>
                  </a:cubicBezTo>
                  <a:cubicBezTo>
                    <a:pt x="625" y="3600"/>
                    <a:pt x="526" y="5638"/>
                    <a:pt x="444" y="8153"/>
                  </a:cubicBezTo>
                  <a:cubicBezTo>
                    <a:pt x="263" y="13182"/>
                    <a:pt x="82" y="20135"/>
                    <a:pt x="50" y="27811"/>
                  </a:cubicBezTo>
                  <a:cubicBezTo>
                    <a:pt x="0" y="35503"/>
                    <a:pt x="115" y="42456"/>
                    <a:pt x="247" y="47485"/>
                  </a:cubicBezTo>
                  <a:cubicBezTo>
                    <a:pt x="313" y="50000"/>
                    <a:pt x="378" y="52038"/>
                    <a:pt x="428" y="53452"/>
                  </a:cubicBezTo>
                  <a:cubicBezTo>
                    <a:pt x="461" y="54142"/>
                    <a:pt x="477" y="54684"/>
                    <a:pt x="493" y="55063"/>
                  </a:cubicBezTo>
                  <a:cubicBezTo>
                    <a:pt x="510" y="55243"/>
                    <a:pt x="510" y="55375"/>
                    <a:pt x="510" y="55490"/>
                  </a:cubicBezTo>
                  <a:cubicBezTo>
                    <a:pt x="510" y="55539"/>
                    <a:pt x="526" y="55588"/>
                    <a:pt x="526" y="55621"/>
                  </a:cubicBezTo>
                  <a:cubicBezTo>
                    <a:pt x="543" y="55588"/>
                    <a:pt x="543" y="55539"/>
                    <a:pt x="526" y="55490"/>
                  </a:cubicBezTo>
                  <a:cubicBezTo>
                    <a:pt x="526" y="55375"/>
                    <a:pt x="526" y="55243"/>
                    <a:pt x="526" y="55063"/>
                  </a:cubicBezTo>
                  <a:cubicBezTo>
                    <a:pt x="526" y="54684"/>
                    <a:pt x="510" y="54142"/>
                    <a:pt x="493" y="53435"/>
                  </a:cubicBezTo>
                  <a:cubicBezTo>
                    <a:pt x="461" y="52022"/>
                    <a:pt x="411" y="50000"/>
                    <a:pt x="362" y="47485"/>
                  </a:cubicBezTo>
                  <a:cubicBezTo>
                    <a:pt x="263" y="42456"/>
                    <a:pt x="181" y="35503"/>
                    <a:pt x="214" y="27811"/>
                  </a:cubicBezTo>
                  <a:cubicBezTo>
                    <a:pt x="247" y="20135"/>
                    <a:pt x="411" y="13182"/>
                    <a:pt x="559" y="8153"/>
                  </a:cubicBezTo>
                  <a:cubicBezTo>
                    <a:pt x="641" y="5638"/>
                    <a:pt x="707" y="3616"/>
                    <a:pt x="756" y="2186"/>
                  </a:cubicBezTo>
                  <a:cubicBezTo>
                    <a:pt x="773" y="1496"/>
                    <a:pt x="789" y="953"/>
                    <a:pt x="806" y="575"/>
                  </a:cubicBezTo>
                  <a:cubicBezTo>
                    <a:pt x="806" y="395"/>
                    <a:pt x="822" y="247"/>
                    <a:pt x="822" y="148"/>
                  </a:cubicBezTo>
                  <a:cubicBezTo>
                    <a:pt x="822" y="99"/>
                    <a:pt x="822" y="49"/>
                    <a:pt x="822" y="0"/>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89" name="Google Shape;589;p13"/>
            <p:cNvSpPr/>
            <p:nvPr/>
          </p:nvSpPr>
          <p:spPr>
            <a:xfrm>
              <a:off x="2083290" y="2749578"/>
              <a:ext cx="236332" cy="1732785"/>
            </a:xfrm>
            <a:custGeom>
              <a:avLst/>
              <a:gdLst/>
              <a:ahLst/>
              <a:cxnLst/>
              <a:rect l="l" t="t" r="r" b="b"/>
              <a:pathLst>
                <a:path w="7250" h="53157" extrusionOk="0">
                  <a:moveTo>
                    <a:pt x="1151" y="0"/>
                  </a:moveTo>
                  <a:lnTo>
                    <a:pt x="1151" y="17"/>
                  </a:lnTo>
                  <a:cubicBezTo>
                    <a:pt x="1155" y="24"/>
                    <a:pt x="1158" y="31"/>
                    <a:pt x="1162" y="39"/>
                  </a:cubicBezTo>
                  <a:lnTo>
                    <a:pt x="1162" y="39"/>
                  </a:lnTo>
                  <a:cubicBezTo>
                    <a:pt x="1159" y="26"/>
                    <a:pt x="1156" y="13"/>
                    <a:pt x="1151" y="0"/>
                  </a:cubicBezTo>
                  <a:close/>
                  <a:moveTo>
                    <a:pt x="1162" y="39"/>
                  </a:moveTo>
                  <a:cubicBezTo>
                    <a:pt x="1169" y="75"/>
                    <a:pt x="1172" y="112"/>
                    <a:pt x="1184" y="148"/>
                  </a:cubicBezTo>
                  <a:cubicBezTo>
                    <a:pt x="1217" y="247"/>
                    <a:pt x="1250" y="378"/>
                    <a:pt x="1299" y="543"/>
                  </a:cubicBezTo>
                  <a:cubicBezTo>
                    <a:pt x="1382" y="904"/>
                    <a:pt x="1546" y="1414"/>
                    <a:pt x="1710" y="2088"/>
                  </a:cubicBezTo>
                  <a:cubicBezTo>
                    <a:pt x="2072" y="3436"/>
                    <a:pt x="2565" y="5375"/>
                    <a:pt x="3107" y="7791"/>
                  </a:cubicBezTo>
                  <a:cubicBezTo>
                    <a:pt x="3650" y="10207"/>
                    <a:pt x="4274" y="13100"/>
                    <a:pt x="4915" y="16322"/>
                  </a:cubicBezTo>
                  <a:cubicBezTo>
                    <a:pt x="5557" y="19527"/>
                    <a:pt x="6230" y="23077"/>
                    <a:pt x="6855" y="26808"/>
                  </a:cubicBezTo>
                  <a:cubicBezTo>
                    <a:pt x="6937" y="27269"/>
                    <a:pt x="7003" y="27729"/>
                    <a:pt x="7069" y="28189"/>
                  </a:cubicBezTo>
                  <a:cubicBezTo>
                    <a:pt x="7069" y="28304"/>
                    <a:pt x="7085" y="28419"/>
                    <a:pt x="7085" y="28518"/>
                  </a:cubicBezTo>
                  <a:lnTo>
                    <a:pt x="7036" y="28863"/>
                  </a:lnTo>
                  <a:cubicBezTo>
                    <a:pt x="6986" y="29093"/>
                    <a:pt x="6954" y="29323"/>
                    <a:pt x="6904" y="29537"/>
                  </a:cubicBezTo>
                  <a:cubicBezTo>
                    <a:pt x="6723" y="30441"/>
                    <a:pt x="6510" y="31328"/>
                    <a:pt x="6296" y="32200"/>
                  </a:cubicBezTo>
                  <a:cubicBezTo>
                    <a:pt x="5852" y="33925"/>
                    <a:pt x="5392" y="35586"/>
                    <a:pt x="4932" y="37147"/>
                  </a:cubicBezTo>
                  <a:cubicBezTo>
                    <a:pt x="4011" y="40303"/>
                    <a:pt x="3140" y="43130"/>
                    <a:pt x="2417" y="45497"/>
                  </a:cubicBezTo>
                  <a:cubicBezTo>
                    <a:pt x="1661" y="47847"/>
                    <a:pt x="1053" y="49770"/>
                    <a:pt x="642" y="51102"/>
                  </a:cubicBezTo>
                  <a:cubicBezTo>
                    <a:pt x="428" y="51743"/>
                    <a:pt x="264" y="52252"/>
                    <a:pt x="149" y="52614"/>
                  </a:cubicBezTo>
                  <a:cubicBezTo>
                    <a:pt x="100" y="52778"/>
                    <a:pt x="67" y="52910"/>
                    <a:pt x="34" y="53008"/>
                  </a:cubicBezTo>
                  <a:cubicBezTo>
                    <a:pt x="17" y="53058"/>
                    <a:pt x="1" y="53107"/>
                    <a:pt x="1" y="53156"/>
                  </a:cubicBezTo>
                  <a:cubicBezTo>
                    <a:pt x="17" y="53107"/>
                    <a:pt x="34" y="53058"/>
                    <a:pt x="50" y="53025"/>
                  </a:cubicBezTo>
                  <a:cubicBezTo>
                    <a:pt x="83" y="52926"/>
                    <a:pt x="132" y="52795"/>
                    <a:pt x="182" y="52630"/>
                  </a:cubicBezTo>
                  <a:cubicBezTo>
                    <a:pt x="313" y="52269"/>
                    <a:pt x="478" y="51759"/>
                    <a:pt x="708" y="51118"/>
                  </a:cubicBezTo>
                  <a:cubicBezTo>
                    <a:pt x="1135" y="49803"/>
                    <a:pt x="1776" y="47896"/>
                    <a:pt x="2516" y="45530"/>
                  </a:cubicBezTo>
                  <a:cubicBezTo>
                    <a:pt x="3272" y="43163"/>
                    <a:pt x="4159" y="40352"/>
                    <a:pt x="5080" y="37196"/>
                  </a:cubicBezTo>
                  <a:cubicBezTo>
                    <a:pt x="5540" y="35618"/>
                    <a:pt x="6000" y="33958"/>
                    <a:pt x="6444" y="32232"/>
                  </a:cubicBezTo>
                  <a:cubicBezTo>
                    <a:pt x="6674" y="31361"/>
                    <a:pt x="6888" y="30490"/>
                    <a:pt x="7069" y="29586"/>
                  </a:cubicBezTo>
                  <a:cubicBezTo>
                    <a:pt x="7118" y="29356"/>
                    <a:pt x="7151" y="29126"/>
                    <a:pt x="7200" y="28896"/>
                  </a:cubicBezTo>
                  <a:lnTo>
                    <a:pt x="7249" y="28551"/>
                  </a:lnTo>
                  <a:cubicBezTo>
                    <a:pt x="7249" y="28419"/>
                    <a:pt x="7233" y="28304"/>
                    <a:pt x="7233" y="28173"/>
                  </a:cubicBezTo>
                  <a:cubicBezTo>
                    <a:pt x="7167" y="27712"/>
                    <a:pt x="7102" y="27252"/>
                    <a:pt x="7019" y="26776"/>
                  </a:cubicBezTo>
                  <a:cubicBezTo>
                    <a:pt x="6395" y="23044"/>
                    <a:pt x="5704" y="19511"/>
                    <a:pt x="5063" y="16289"/>
                  </a:cubicBezTo>
                  <a:cubicBezTo>
                    <a:pt x="4406" y="13067"/>
                    <a:pt x="3781" y="10191"/>
                    <a:pt x="3223" y="7775"/>
                  </a:cubicBezTo>
                  <a:cubicBezTo>
                    <a:pt x="2664" y="5359"/>
                    <a:pt x="2154" y="3403"/>
                    <a:pt x="1776" y="2071"/>
                  </a:cubicBezTo>
                  <a:cubicBezTo>
                    <a:pt x="1595" y="1397"/>
                    <a:pt x="1431" y="888"/>
                    <a:pt x="1332" y="543"/>
                  </a:cubicBezTo>
                  <a:cubicBezTo>
                    <a:pt x="1267" y="378"/>
                    <a:pt x="1234" y="247"/>
                    <a:pt x="1201" y="148"/>
                  </a:cubicBezTo>
                  <a:cubicBezTo>
                    <a:pt x="1188" y="109"/>
                    <a:pt x="1175" y="70"/>
                    <a:pt x="1162" y="39"/>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0" name="Google Shape;590;p13"/>
            <p:cNvSpPr/>
            <p:nvPr/>
          </p:nvSpPr>
          <p:spPr>
            <a:xfrm>
              <a:off x="1947228" y="4199417"/>
              <a:ext cx="11800" cy="381521"/>
            </a:xfrm>
            <a:custGeom>
              <a:avLst/>
              <a:gdLst/>
              <a:ahLst/>
              <a:cxnLst/>
              <a:rect l="l" t="t" r="r" b="b"/>
              <a:pathLst>
                <a:path w="362" h="11704" extrusionOk="0">
                  <a:moveTo>
                    <a:pt x="82" y="1"/>
                  </a:moveTo>
                  <a:cubicBezTo>
                    <a:pt x="66" y="149"/>
                    <a:pt x="49" y="297"/>
                    <a:pt x="49" y="461"/>
                  </a:cubicBezTo>
                  <a:cubicBezTo>
                    <a:pt x="33" y="757"/>
                    <a:pt x="33" y="1184"/>
                    <a:pt x="16" y="1710"/>
                  </a:cubicBezTo>
                  <a:cubicBezTo>
                    <a:pt x="0" y="2778"/>
                    <a:pt x="0" y="4241"/>
                    <a:pt x="33" y="5852"/>
                  </a:cubicBezTo>
                  <a:cubicBezTo>
                    <a:pt x="66" y="7463"/>
                    <a:pt x="132" y="8926"/>
                    <a:pt x="197" y="9994"/>
                  </a:cubicBezTo>
                  <a:cubicBezTo>
                    <a:pt x="230" y="10520"/>
                    <a:pt x="247" y="10947"/>
                    <a:pt x="279" y="11243"/>
                  </a:cubicBezTo>
                  <a:cubicBezTo>
                    <a:pt x="279" y="11391"/>
                    <a:pt x="296" y="11556"/>
                    <a:pt x="345" y="11703"/>
                  </a:cubicBezTo>
                  <a:cubicBezTo>
                    <a:pt x="362" y="11556"/>
                    <a:pt x="362" y="11391"/>
                    <a:pt x="345" y="11243"/>
                  </a:cubicBezTo>
                  <a:cubicBezTo>
                    <a:pt x="329" y="10915"/>
                    <a:pt x="329" y="10487"/>
                    <a:pt x="312" y="9978"/>
                  </a:cubicBezTo>
                  <a:cubicBezTo>
                    <a:pt x="279" y="8893"/>
                    <a:pt x="247" y="7446"/>
                    <a:pt x="197" y="5852"/>
                  </a:cubicBezTo>
                  <a:cubicBezTo>
                    <a:pt x="181" y="4258"/>
                    <a:pt x="148" y="2795"/>
                    <a:pt x="132" y="1710"/>
                  </a:cubicBezTo>
                  <a:cubicBezTo>
                    <a:pt x="132" y="1201"/>
                    <a:pt x="115" y="790"/>
                    <a:pt x="115" y="461"/>
                  </a:cubicBezTo>
                  <a:cubicBezTo>
                    <a:pt x="115" y="297"/>
                    <a:pt x="115" y="149"/>
                    <a:pt x="82" y="1"/>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1" name="Google Shape;591;p13"/>
            <p:cNvSpPr/>
            <p:nvPr/>
          </p:nvSpPr>
          <p:spPr>
            <a:xfrm>
              <a:off x="1605378" y="2680992"/>
              <a:ext cx="818719" cy="1918167"/>
            </a:xfrm>
            <a:custGeom>
              <a:avLst/>
              <a:gdLst/>
              <a:ahLst/>
              <a:cxnLst/>
              <a:rect l="l" t="t" r="r" b="b"/>
              <a:pathLst>
                <a:path w="25116" h="58844" extrusionOk="0">
                  <a:moveTo>
                    <a:pt x="10503" y="8268"/>
                  </a:moveTo>
                  <a:cubicBezTo>
                    <a:pt x="10504" y="8269"/>
                    <a:pt x="15796" y="28600"/>
                    <a:pt x="15845" y="30211"/>
                  </a:cubicBezTo>
                  <a:cubicBezTo>
                    <a:pt x="15878" y="31181"/>
                    <a:pt x="12920" y="40566"/>
                    <a:pt x="10602" y="47765"/>
                  </a:cubicBezTo>
                  <a:cubicBezTo>
                    <a:pt x="10454" y="34189"/>
                    <a:pt x="10290" y="11095"/>
                    <a:pt x="10503" y="8268"/>
                  </a:cubicBezTo>
                  <a:close/>
                  <a:moveTo>
                    <a:pt x="1" y="0"/>
                  </a:moveTo>
                  <a:lnTo>
                    <a:pt x="1217" y="58843"/>
                  </a:lnTo>
                  <a:lnTo>
                    <a:pt x="10734" y="58728"/>
                  </a:lnTo>
                  <a:cubicBezTo>
                    <a:pt x="10734" y="58728"/>
                    <a:pt x="10717" y="58071"/>
                    <a:pt x="10717" y="56920"/>
                  </a:cubicBezTo>
                  <a:lnTo>
                    <a:pt x="10717" y="56920"/>
                  </a:lnTo>
                  <a:lnTo>
                    <a:pt x="16289" y="58449"/>
                  </a:lnTo>
                  <a:cubicBezTo>
                    <a:pt x="16289" y="58449"/>
                    <a:pt x="21713" y="40089"/>
                    <a:pt x="23571" y="32545"/>
                  </a:cubicBezTo>
                  <a:cubicBezTo>
                    <a:pt x="25116" y="26266"/>
                    <a:pt x="18179" y="1447"/>
                    <a:pt x="18179" y="1447"/>
                  </a:cubicBezTo>
                  <a:lnTo>
                    <a:pt x="10947" y="888"/>
                  </a:lnTo>
                  <a:lnTo>
                    <a:pt x="1" y="0"/>
                  </a:ln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2" name="Google Shape;592;p13"/>
            <p:cNvSpPr/>
            <p:nvPr/>
          </p:nvSpPr>
          <p:spPr>
            <a:xfrm>
              <a:off x="1647168" y="4519296"/>
              <a:ext cx="309709" cy="5933"/>
            </a:xfrm>
            <a:custGeom>
              <a:avLst/>
              <a:gdLst/>
              <a:ahLst/>
              <a:cxnLst/>
              <a:rect l="l" t="t" r="r" b="b"/>
              <a:pathLst>
                <a:path w="9501" h="182" extrusionOk="0">
                  <a:moveTo>
                    <a:pt x="4751" y="0"/>
                  </a:moveTo>
                  <a:cubicBezTo>
                    <a:pt x="2121" y="0"/>
                    <a:pt x="1" y="33"/>
                    <a:pt x="1" y="99"/>
                  </a:cubicBezTo>
                  <a:cubicBezTo>
                    <a:pt x="1" y="148"/>
                    <a:pt x="2121" y="181"/>
                    <a:pt x="4751" y="181"/>
                  </a:cubicBezTo>
                  <a:cubicBezTo>
                    <a:pt x="7381" y="181"/>
                    <a:pt x="9501" y="148"/>
                    <a:pt x="9501" y="99"/>
                  </a:cubicBezTo>
                  <a:cubicBezTo>
                    <a:pt x="9501" y="33"/>
                    <a:pt x="7381" y="0"/>
                    <a:pt x="4751" y="0"/>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3" name="Google Shape;593;p13"/>
            <p:cNvSpPr/>
            <p:nvPr/>
          </p:nvSpPr>
          <p:spPr>
            <a:xfrm>
              <a:off x="1954171" y="4453384"/>
              <a:ext cx="199366" cy="70215"/>
            </a:xfrm>
            <a:custGeom>
              <a:avLst/>
              <a:gdLst/>
              <a:ahLst/>
              <a:cxnLst/>
              <a:rect l="l" t="t" r="r" b="b"/>
              <a:pathLst>
                <a:path w="6116" h="2154" extrusionOk="0">
                  <a:moveTo>
                    <a:pt x="1" y="1"/>
                  </a:moveTo>
                  <a:cubicBezTo>
                    <a:pt x="1" y="17"/>
                    <a:pt x="280" y="181"/>
                    <a:pt x="823" y="395"/>
                  </a:cubicBezTo>
                  <a:cubicBezTo>
                    <a:pt x="1365" y="625"/>
                    <a:pt x="2137" y="921"/>
                    <a:pt x="2992" y="1217"/>
                  </a:cubicBezTo>
                  <a:cubicBezTo>
                    <a:pt x="3830" y="1513"/>
                    <a:pt x="4619" y="1759"/>
                    <a:pt x="5178" y="1924"/>
                  </a:cubicBezTo>
                  <a:cubicBezTo>
                    <a:pt x="5491" y="2039"/>
                    <a:pt x="5803" y="2104"/>
                    <a:pt x="6115" y="2154"/>
                  </a:cubicBezTo>
                  <a:cubicBezTo>
                    <a:pt x="5836" y="2006"/>
                    <a:pt x="5540" y="1891"/>
                    <a:pt x="5228" y="1792"/>
                  </a:cubicBezTo>
                  <a:lnTo>
                    <a:pt x="3041" y="1036"/>
                  </a:lnTo>
                  <a:cubicBezTo>
                    <a:pt x="2236" y="757"/>
                    <a:pt x="1496" y="494"/>
                    <a:pt x="872" y="280"/>
                  </a:cubicBezTo>
                  <a:cubicBezTo>
                    <a:pt x="592" y="165"/>
                    <a:pt x="297" y="66"/>
                    <a:pt x="1" y="1"/>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4" name="Google Shape;594;p13"/>
            <p:cNvSpPr/>
            <p:nvPr/>
          </p:nvSpPr>
          <p:spPr>
            <a:xfrm>
              <a:off x="2120810" y="3658950"/>
              <a:ext cx="117384" cy="10464"/>
            </a:xfrm>
            <a:custGeom>
              <a:avLst/>
              <a:gdLst/>
              <a:ahLst/>
              <a:cxnLst/>
              <a:rect l="l" t="t" r="r" b="b"/>
              <a:pathLst>
                <a:path w="3601" h="321" extrusionOk="0">
                  <a:moveTo>
                    <a:pt x="3262" y="0"/>
                  </a:moveTo>
                  <a:cubicBezTo>
                    <a:pt x="2934" y="0"/>
                    <a:pt x="2399" y="22"/>
                    <a:pt x="1792" y="62"/>
                  </a:cubicBezTo>
                  <a:cubicBezTo>
                    <a:pt x="806" y="144"/>
                    <a:pt x="0" y="243"/>
                    <a:pt x="0" y="292"/>
                  </a:cubicBezTo>
                  <a:cubicBezTo>
                    <a:pt x="0" y="312"/>
                    <a:pt x="128" y="321"/>
                    <a:pt x="344" y="321"/>
                  </a:cubicBezTo>
                  <a:cubicBezTo>
                    <a:pt x="674" y="321"/>
                    <a:pt x="1211" y="299"/>
                    <a:pt x="1809" y="259"/>
                  </a:cubicBezTo>
                  <a:cubicBezTo>
                    <a:pt x="2795" y="177"/>
                    <a:pt x="3600" y="78"/>
                    <a:pt x="3600" y="29"/>
                  </a:cubicBezTo>
                  <a:cubicBezTo>
                    <a:pt x="3600" y="10"/>
                    <a:pt x="3475" y="0"/>
                    <a:pt x="3262" y="0"/>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5" name="Google Shape;595;p13"/>
            <p:cNvSpPr/>
            <p:nvPr/>
          </p:nvSpPr>
          <p:spPr>
            <a:xfrm>
              <a:off x="2129904" y="3668664"/>
              <a:ext cx="88437" cy="26404"/>
            </a:xfrm>
            <a:custGeom>
              <a:avLst/>
              <a:gdLst/>
              <a:ahLst/>
              <a:cxnLst/>
              <a:rect l="l" t="t" r="r" b="b"/>
              <a:pathLst>
                <a:path w="2713" h="810" extrusionOk="0">
                  <a:moveTo>
                    <a:pt x="54" y="0"/>
                  </a:moveTo>
                  <a:cubicBezTo>
                    <a:pt x="30" y="0"/>
                    <a:pt x="17" y="3"/>
                    <a:pt x="17" y="10"/>
                  </a:cubicBezTo>
                  <a:cubicBezTo>
                    <a:pt x="1" y="60"/>
                    <a:pt x="593" y="273"/>
                    <a:pt x="1332" y="487"/>
                  </a:cubicBezTo>
                  <a:cubicBezTo>
                    <a:pt x="1968" y="685"/>
                    <a:pt x="2506" y="810"/>
                    <a:pt x="2656" y="810"/>
                  </a:cubicBezTo>
                  <a:cubicBezTo>
                    <a:pt x="2680" y="810"/>
                    <a:pt x="2694" y="806"/>
                    <a:pt x="2697" y="799"/>
                  </a:cubicBezTo>
                  <a:cubicBezTo>
                    <a:pt x="2713" y="750"/>
                    <a:pt x="2121" y="536"/>
                    <a:pt x="1382" y="306"/>
                  </a:cubicBezTo>
                  <a:cubicBezTo>
                    <a:pt x="747" y="123"/>
                    <a:pt x="197" y="0"/>
                    <a:pt x="54" y="0"/>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6" name="Google Shape;596;p13"/>
            <p:cNvSpPr/>
            <p:nvPr/>
          </p:nvSpPr>
          <p:spPr>
            <a:xfrm>
              <a:off x="1942925" y="2712612"/>
              <a:ext cx="34847" cy="237929"/>
            </a:xfrm>
            <a:custGeom>
              <a:avLst/>
              <a:gdLst/>
              <a:ahLst/>
              <a:cxnLst/>
              <a:rect l="l" t="t" r="r" b="b"/>
              <a:pathLst>
                <a:path w="1069" h="7299" extrusionOk="0">
                  <a:moveTo>
                    <a:pt x="1020" y="0"/>
                  </a:moveTo>
                  <a:cubicBezTo>
                    <a:pt x="954" y="362"/>
                    <a:pt x="937" y="740"/>
                    <a:pt x="937" y="1118"/>
                  </a:cubicBezTo>
                  <a:cubicBezTo>
                    <a:pt x="921" y="1808"/>
                    <a:pt x="905" y="2762"/>
                    <a:pt x="905" y="3814"/>
                  </a:cubicBezTo>
                  <a:cubicBezTo>
                    <a:pt x="888" y="4340"/>
                    <a:pt x="888" y="4849"/>
                    <a:pt x="888" y="5309"/>
                  </a:cubicBezTo>
                  <a:cubicBezTo>
                    <a:pt x="905" y="5704"/>
                    <a:pt x="855" y="6098"/>
                    <a:pt x="707" y="6476"/>
                  </a:cubicBezTo>
                  <a:cubicBezTo>
                    <a:pt x="609" y="6723"/>
                    <a:pt x="444" y="6936"/>
                    <a:pt x="247" y="7117"/>
                  </a:cubicBezTo>
                  <a:cubicBezTo>
                    <a:pt x="99" y="7232"/>
                    <a:pt x="1" y="7282"/>
                    <a:pt x="17" y="7298"/>
                  </a:cubicBezTo>
                  <a:cubicBezTo>
                    <a:pt x="116" y="7282"/>
                    <a:pt x="198" y="7232"/>
                    <a:pt x="280" y="7167"/>
                  </a:cubicBezTo>
                  <a:cubicBezTo>
                    <a:pt x="510" y="7002"/>
                    <a:pt x="707" y="6772"/>
                    <a:pt x="822" y="6526"/>
                  </a:cubicBezTo>
                  <a:cubicBezTo>
                    <a:pt x="987" y="6131"/>
                    <a:pt x="1052" y="5720"/>
                    <a:pt x="1052" y="5309"/>
                  </a:cubicBezTo>
                  <a:cubicBezTo>
                    <a:pt x="1052" y="4849"/>
                    <a:pt x="1052" y="4340"/>
                    <a:pt x="1069" y="3814"/>
                  </a:cubicBezTo>
                  <a:cubicBezTo>
                    <a:pt x="1069" y="2762"/>
                    <a:pt x="1069" y="1808"/>
                    <a:pt x="1069" y="1118"/>
                  </a:cubicBezTo>
                  <a:cubicBezTo>
                    <a:pt x="1069" y="740"/>
                    <a:pt x="1052" y="362"/>
                    <a:pt x="1020" y="0"/>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7" name="Google Shape;597;p13"/>
            <p:cNvSpPr/>
            <p:nvPr/>
          </p:nvSpPr>
          <p:spPr>
            <a:xfrm>
              <a:off x="1772016" y="2701366"/>
              <a:ext cx="26828" cy="1813138"/>
            </a:xfrm>
            <a:custGeom>
              <a:avLst/>
              <a:gdLst/>
              <a:ahLst/>
              <a:cxnLst/>
              <a:rect l="l" t="t" r="r" b="b"/>
              <a:pathLst>
                <a:path w="823" h="55622" extrusionOk="0">
                  <a:moveTo>
                    <a:pt x="806" y="0"/>
                  </a:moveTo>
                  <a:cubicBezTo>
                    <a:pt x="806" y="49"/>
                    <a:pt x="806" y="99"/>
                    <a:pt x="806" y="148"/>
                  </a:cubicBezTo>
                  <a:cubicBezTo>
                    <a:pt x="789" y="247"/>
                    <a:pt x="789" y="395"/>
                    <a:pt x="773" y="575"/>
                  </a:cubicBezTo>
                  <a:cubicBezTo>
                    <a:pt x="756" y="953"/>
                    <a:pt x="723" y="1496"/>
                    <a:pt x="691" y="2186"/>
                  </a:cubicBezTo>
                  <a:cubicBezTo>
                    <a:pt x="625" y="3600"/>
                    <a:pt x="526" y="5638"/>
                    <a:pt x="444" y="8153"/>
                  </a:cubicBezTo>
                  <a:cubicBezTo>
                    <a:pt x="263" y="13182"/>
                    <a:pt x="82" y="20135"/>
                    <a:pt x="50" y="27811"/>
                  </a:cubicBezTo>
                  <a:cubicBezTo>
                    <a:pt x="0" y="35503"/>
                    <a:pt x="115" y="42456"/>
                    <a:pt x="247" y="47485"/>
                  </a:cubicBezTo>
                  <a:cubicBezTo>
                    <a:pt x="313" y="50000"/>
                    <a:pt x="378" y="52038"/>
                    <a:pt x="428" y="53452"/>
                  </a:cubicBezTo>
                  <a:cubicBezTo>
                    <a:pt x="461" y="54142"/>
                    <a:pt x="477" y="54684"/>
                    <a:pt x="493" y="55063"/>
                  </a:cubicBezTo>
                  <a:cubicBezTo>
                    <a:pt x="510" y="55243"/>
                    <a:pt x="510" y="55375"/>
                    <a:pt x="510" y="55490"/>
                  </a:cubicBezTo>
                  <a:cubicBezTo>
                    <a:pt x="510" y="55539"/>
                    <a:pt x="526" y="55588"/>
                    <a:pt x="526" y="55621"/>
                  </a:cubicBezTo>
                  <a:cubicBezTo>
                    <a:pt x="543" y="55588"/>
                    <a:pt x="543" y="55539"/>
                    <a:pt x="526" y="55490"/>
                  </a:cubicBezTo>
                  <a:cubicBezTo>
                    <a:pt x="526" y="55375"/>
                    <a:pt x="526" y="55243"/>
                    <a:pt x="526" y="55063"/>
                  </a:cubicBezTo>
                  <a:cubicBezTo>
                    <a:pt x="526" y="54684"/>
                    <a:pt x="510" y="54142"/>
                    <a:pt x="493" y="53435"/>
                  </a:cubicBezTo>
                  <a:cubicBezTo>
                    <a:pt x="461" y="52022"/>
                    <a:pt x="411" y="50000"/>
                    <a:pt x="362" y="47485"/>
                  </a:cubicBezTo>
                  <a:cubicBezTo>
                    <a:pt x="263" y="42456"/>
                    <a:pt x="181" y="35503"/>
                    <a:pt x="214" y="27811"/>
                  </a:cubicBezTo>
                  <a:cubicBezTo>
                    <a:pt x="247" y="20135"/>
                    <a:pt x="411" y="13182"/>
                    <a:pt x="559" y="8153"/>
                  </a:cubicBezTo>
                  <a:cubicBezTo>
                    <a:pt x="641" y="5638"/>
                    <a:pt x="707" y="3616"/>
                    <a:pt x="756" y="2186"/>
                  </a:cubicBezTo>
                  <a:cubicBezTo>
                    <a:pt x="773" y="1496"/>
                    <a:pt x="789" y="953"/>
                    <a:pt x="806" y="575"/>
                  </a:cubicBezTo>
                  <a:cubicBezTo>
                    <a:pt x="806" y="395"/>
                    <a:pt x="822" y="247"/>
                    <a:pt x="822" y="148"/>
                  </a:cubicBezTo>
                  <a:cubicBezTo>
                    <a:pt x="822" y="99"/>
                    <a:pt x="822" y="49"/>
                    <a:pt x="822" y="0"/>
                  </a:cubicBezTo>
                  <a:close/>
                </a:path>
              </a:pathLst>
            </a:custGeom>
            <a:solidFill>
              <a:srgbClr val="19D3D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8" name="Google Shape;598;p13"/>
            <p:cNvSpPr/>
            <p:nvPr/>
          </p:nvSpPr>
          <p:spPr>
            <a:xfrm>
              <a:off x="2083290" y="2749578"/>
              <a:ext cx="236332" cy="1732785"/>
            </a:xfrm>
            <a:custGeom>
              <a:avLst/>
              <a:gdLst/>
              <a:ahLst/>
              <a:cxnLst/>
              <a:rect l="l" t="t" r="r" b="b"/>
              <a:pathLst>
                <a:path w="7250" h="53157" extrusionOk="0">
                  <a:moveTo>
                    <a:pt x="1151" y="0"/>
                  </a:moveTo>
                  <a:lnTo>
                    <a:pt x="1151" y="17"/>
                  </a:lnTo>
                  <a:cubicBezTo>
                    <a:pt x="1155" y="24"/>
                    <a:pt x="1158" y="31"/>
                    <a:pt x="1162" y="39"/>
                  </a:cubicBezTo>
                  <a:lnTo>
                    <a:pt x="1162" y="39"/>
                  </a:lnTo>
                  <a:cubicBezTo>
                    <a:pt x="1159" y="26"/>
                    <a:pt x="1156" y="13"/>
                    <a:pt x="1151" y="0"/>
                  </a:cubicBezTo>
                  <a:close/>
                  <a:moveTo>
                    <a:pt x="1162" y="39"/>
                  </a:moveTo>
                  <a:cubicBezTo>
                    <a:pt x="1169" y="75"/>
                    <a:pt x="1172" y="112"/>
                    <a:pt x="1184" y="148"/>
                  </a:cubicBezTo>
                  <a:cubicBezTo>
                    <a:pt x="1217" y="247"/>
                    <a:pt x="1250" y="378"/>
                    <a:pt x="1299" y="543"/>
                  </a:cubicBezTo>
                  <a:cubicBezTo>
                    <a:pt x="1382" y="904"/>
                    <a:pt x="1546" y="1414"/>
                    <a:pt x="1710" y="2088"/>
                  </a:cubicBezTo>
                  <a:cubicBezTo>
                    <a:pt x="2072" y="3436"/>
                    <a:pt x="2565" y="5375"/>
                    <a:pt x="3107" y="7791"/>
                  </a:cubicBezTo>
                  <a:cubicBezTo>
                    <a:pt x="3650" y="10207"/>
                    <a:pt x="4274" y="13100"/>
                    <a:pt x="4915" y="16322"/>
                  </a:cubicBezTo>
                  <a:cubicBezTo>
                    <a:pt x="5557" y="19527"/>
                    <a:pt x="6230" y="23077"/>
                    <a:pt x="6855" y="26808"/>
                  </a:cubicBezTo>
                  <a:cubicBezTo>
                    <a:pt x="6937" y="27269"/>
                    <a:pt x="7003" y="27729"/>
                    <a:pt x="7069" y="28189"/>
                  </a:cubicBezTo>
                  <a:cubicBezTo>
                    <a:pt x="7069" y="28304"/>
                    <a:pt x="7085" y="28419"/>
                    <a:pt x="7085" y="28518"/>
                  </a:cubicBezTo>
                  <a:lnTo>
                    <a:pt x="7036" y="28863"/>
                  </a:lnTo>
                  <a:cubicBezTo>
                    <a:pt x="6986" y="29093"/>
                    <a:pt x="6954" y="29323"/>
                    <a:pt x="6904" y="29537"/>
                  </a:cubicBezTo>
                  <a:cubicBezTo>
                    <a:pt x="6723" y="30441"/>
                    <a:pt x="6510" y="31328"/>
                    <a:pt x="6296" y="32200"/>
                  </a:cubicBezTo>
                  <a:cubicBezTo>
                    <a:pt x="5852" y="33925"/>
                    <a:pt x="5392" y="35586"/>
                    <a:pt x="4932" y="37147"/>
                  </a:cubicBezTo>
                  <a:cubicBezTo>
                    <a:pt x="4011" y="40303"/>
                    <a:pt x="3140" y="43130"/>
                    <a:pt x="2417" y="45497"/>
                  </a:cubicBezTo>
                  <a:cubicBezTo>
                    <a:pt x="1661" y="47847"/>
                    <a:pt x="1053" y="49770"/>
                    <a:pt x="642" y="51102"/>
                  </a:cubicBezTo>
                  <a:cubicBezTo>
                    <a:pt x="428" y="51743"/>
                    <a:pt x="264" y="52252"/>
                    <a:pt x="149" y="52614"/>
                  </a:cubicBezTo>
                  <a:cubicBezTo>
                    <a:pt x="100" y="52778"/>
                    <a:pt x="67" y="52910"/>
                    <a:pt x="34" y="53008"/>
                  </a:cubicBezTo>
                  <a:cubicBezTo>
                    <a:pt x="17" y="53058"/>
                    <a:pt x="1" y="53107"/>
                    <a:pt x="1" y="53156"/>
                  </a:cubicBezTo>
                  <a:cubicBezTo>
                    <a:pt x="17" y="53107"/>
                    <a:pt x="34" y="53058"/>
                    <a:pt x="50" y="53025"/>
                  </a:cubicBezTo>
                  <a:cubicBezTo>
                    <a:pt x="83" y="52926"/>
                    <a:pt x="132" y="52795"/>
                    <a:pt x="182" y="52630"/>
                  </a:cubicBezTo>
                  <a:cubicBezTo>
                    <a:pt x="313" y="52269"/>
                    <a:pt x="478" y="51759"/>
                    <a:pt x="708" y="51118"/>
                  </a:cubicBezTo>
                  <a:cubicBezTo>
                    <a:pt x="1135" y="49803"/>
                    <a:pt x="1776" y="47896"/>
                    <a:pt x="2516" y="45530"/>
                  </a:cubicBezTo>
                  <a:cubicBezTo>
                    <a:pt x="3272" y="43163"/>
                    <a:pt x="4159" y="40352"/>
                    <a:pt x="5080" y="37196"/>
                  </a:cubicBezTo>
                  <a:cubicBezTo>
                    <a:pt x="5540" y="35618"/>
                    <a:pt x="6000" y="33958"/>
                    <a:pt x="6444" y="32232"/>
                  </a:cubicBezTo>
                  <a:cubicBezTo>
                    <a:pt x="6674" y="31361"/>
                    <a:pt x="6888" y="30490"/>
                    <a:pt x="7069" y="29586"/>
                  </a:cubicBezTo>
                  <a:cubicBezTo>
                    <a:pt x="7118" y="29356"/>
                    <a:pt x="7151" y="29126"/>
                    <a:pt x="7200" y="28896"/>
                  </a:cubicBezTo>
                  <a:lnTo>
                    <a:pt x="7249" y="28551"/>
                  </a:lnTo>
                  <a:cubicBezTo>
                    <a:pt x="7249" y="28419"/>
                    <a:pt x="7233" y="28304"/>
                    <a:pt x="7233" y="28173"/>
                  </a:cubicBezTo>
                  <a:cubicBezTo>
                    <a:pt x="7167" y="27712"/>
                    <a:pt x="7102" y="27252"/>
                    <a:pt x="7019" y="26776"/>
                  </a:cubicBezTo>
                  <a:cubicBezTo>
                    <a:pt x="6395" y="23044"/>
                    <a:pt x="5704" y="19511"/>
                    <a:pt x="5063" y="16289"/>
                  </a:cubicBezTo>
                  <a:cubicBezTo>
                    <a:pt x="4406" y="13067"/>
                    <a:pt x="3781" y="10191"/>
                    <a:pt x="3223" y="7775"/>
                  </a:cubicBezTo>
                  <a:cubicBezTo>
                    <a:pt x="2664" y="5359"/>
                    <a:pt x="2154" y="3403"/>
                    <a:pt x="1776" y="2071"/>
                  </a:cubicBezTo>
                  <a:cubicBezTo>
                    <a:pt x="1595" y="1397"/>
                    <a:pt x="1431" y="888"/>
                    <a:pt x="1332" y="543"/>
                  </a:cubicBezTo>
                  <a:cubicBezTo>
                    <a:pt x="1267" y="378"/>
                    <a:pt x="1234" y="247"/>
                    <a:pt x="1201" y="148"/>
                  </a:cubicBezTo>
                  <a:cubicBezTo>
                    <a:pt x="1188" y="109"/>
                    <a:pt x="1175" y="70"/>
                    <a:pt x="1162" y="39"/>
                  </a:cubicBezTo>
                  <a:close/>
                </a:path>
              </a:pathLst>
            </a:custGeom>
            <a:solidFill>
              <a:srgbClr val="19D3D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599" name="Google Shape;599;p13"/>
            <p:cNvSpPr/>
            <p:nvPr/>
          </p:nvSpPr>
          <p:spPr>
            <a:xfrm>
              <a:off x="1947228" y="4199417"/>
              <a:ext cx="11800" cy="381521"/>
            </a:xfrm>
            <a:custGeom>
              <a:avLst/>
              <a:gdLst/>
              <a:ahLst/>
              <a:cxnLst/>
              <a:rect l="l" t="t" r="r" b="b"/>
              <a:pathLst>
                <a:path w="362" h="11704" extrusionOk="0">
                  <a:moveTo>
                    <a:pt x="82" y="1"/>
                  </a:moveTo>
                  <a:cubicBezTo>
                    <a:pt x="66" y="149"/>
                    <a:pt x="49" y="297"/>
                    <a:pt x="49" y="461"/>
                  </a:cubicBezTo>
                  <a:cubicBezTo>
                    <a:pt x="33" y="757"/>
                    <a:pt x="33" y="1184"/>
                    <a:pt x="16" y="1710"/>
                  </a:cubicBezTo>
                  <a:cubicBezTo>
                    <a:pt x="0" y="2778"/>
                    <a:pt x="0" y="4241"/>
                    <a:pt x="33" y="5852"/>
                  </a:cubicBezTo>
                  <a:cubicBezTo>
                    <a:pt x="66" y="7463"/>
                    <a:pt x="132" y="8926"/>
                    <a:pt x="197" y="9994"/>
                  </a:cubicBezTo>
                  <a:cubicBezTo>
                    <a:pt x="230" y="10520"/>
                    <a:pt x="247" y="10947"/>
                    <a:pt x="279" y="11243"/>
                  </a:cubicBezTo>
                  <a:cubicBezTo>
                    <a:pt x="279" y="11391"/>
                    <a:pt x="296" y="11556"/>
                    <a:pt x="345" y="11703"/>
                  </a:cubicBezTo>
                  <a:cubicBezTo>
                    <a:pt x="362" y="11556"/>
                    <a:pt x="362" y="11391"/>
                    <a:pt x="345" y="11243"/>
                  </a:cubicBezTo>
                  <a:cubicBezTo>
                    <a:pt x="329" y="10915"/>
                    <a:pt x="329" y="10487"/>
                    <a:pt x="312" y="9978"/>
                  </a:cubicBezTo>
                  <a:cubicBezTo>
                    <a:pt x="279" y="8893"/>
                    <a:pt x="247" y="7446"/>
                    <a:pt x="197" y="5852"/>
                  </a:cubicBezTo>
                  <a:cubicBezTo>
                    <a:pt x="181" y="4258"/>
                    <a:pt x="148" y="2795"/>
                    <a:pt x="132" y="1710"/>
                  </a:cubicBezTo>
                  <a:cubicBezTo>
                    <a:pt x="132" y="1201"/>
                    <a:pt x="115" y="790"/>
                    <a:pt x="115" y="461"/>
                  </a:cubicBezTo>
                  <a:cubicBezTo>
                    <a:pt x="115" y="297"/>
                    <a:pt x="115" y="149"/>
                    <a:pt x="82" y="1"/>
                  </a:cubicBezTo>
                  <a:close/>
                </a:path>
              </a:pathLst>
            </a:custGeom>
            <a:solidFill>
              <a:srgbClr val="455A6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0" name="Google Shape;600;p13"/>
            <p:cNvSpPr/>
            <p:nvPr/>
          </p:nvSpPr>
          <p:spPr>
            <a:xfrm>
              <a:off x="1787533" y="1363565"/>
              <a:ext cx="276525" cy="457506"/>
            </a:xfrm>
            <a:custGeom>
              <a:avLst/>
              <a:gdLst/>
              <a:ahLst/>
              <a:cxnLst/>
              <a:rect l="l" t="t" r="r" b="b"/>
              <a:pathLst>
                <a:path w="8483" h="14035" extrusionOk="0">
                  <a:moveTo>
                    <a:pt x="4820" y="0"/>
                  </a:moveTo>
                  <a:cubicBezTo>
                    <a:pt x="3257" y="0"/>
                    <a:pt x="1699" y="459"/>
                    <a:pt x="363" y="1362"/>
                  </a:cubicBezTo>
                  <a:lnTo>
                    <a:pt x="1" y="1609"/>
                  </a:lnTo>
                  <a:lnTo>
                    <a:pt x="116" y="13624"/>
                  </a:lnTo>
                  <a:lnTo>
                    <a:pt x="5655" y="14035"/>
                  </a:lnTo>
                  <a:cubicBezTo>
                    <a:pt x="5721" y="13394"/>
                    <a:pt x="5836" y="10912"/>
                    <a:pt x="5836" y="10912"/>
                  </a:cubicBezTo>
                  <a:cubicBezTo>
                    <a:pt x="5836" y="10912"/>
                    <a:pt x="8137" y="10698"/>
                    <a:pt x="8301" y="8414"/>
                  </a:cubicBezTo>
                  <a:cubicBezTo>
                    <a:pt x="8482" y="6129"/>
                    <a:pt x="8400" y="853"/>
                    <a:pt x="8400" y="853"/>
                  </a:cubicBezTo>
                  <a:cubicBezTo>
                    <a:pt x="7273" y="282"/>
                    <a:pt x="6045" y="0"/>
                    <a:pt x="4820" y="0"/>
                  </a:cubicBezTo>
                  <a:close/>
                </a:path>
              </a:pathLst>
            </a:custGeom>
            <a:solidFill>
              <a:srgbClr val="E5BAA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1" name="Google Shape;601;p13"/>
            <p:cNvSpPr/>
            <p:nvPr/>
          </p:nvSpPr>
          <p:spPr>
            <a:xfrm>
              <a:off x="2029863" y="1500083"/>
              <a:ext cx="28816" cy="21482"/>
            </a:xfrm>
            <a:custGeom>
              <a:avLst/>
              <a:gdLst/>
              <a:ahLst/>
              <a:cxnLst/>
              <a:rect l="l" t="t" r="r" b="b"/>
              <a:pathLst>
                <a:path w="884" h="659" extrusionOk="0">
                  <a:moveTo>
                    <a:pt x="421" y="1"/>
                  </a:moveTo>
                  <a:cubicBezTo>
                    <a:pt x="138" y="1"/>
                    <a:pt x="1" y="351"/>
                    <a:pt x="210" y="560"/>
                  </a:cubicBezTo>
                  <a:cubicBezTo>
                    <a:pt x="267" y="626"/>
                    <a:pt x="350" y="659"/>
                    <a:pt x="434" y="659"/>
                  </a:cubicBezTo>
                  <a:cubicBezTo>
                    <a:pt x="518" y="659"/>
                    <a:pt x="604" y="626"/>
                    <a:pt x="670" y="560"/>
                  </a:cubicBezTo>
                  <a:cubicBezTo>
                    <a:pt x="884" y="363"/>
                    <a:pt x="736" y="1"/>
                    <a:pt x="440" y="1"/>
                  </a:cubicBezTo>
                  <a:cubicBezTo>
                    <a:pt x="434" y="1"/>
                    <a:pt x="427" y="1"/>
                    <a:pt x="421"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2" name="Google Shape;602;p13"/>
            <p:cNvSpPr/>
            <p:nvPr/>
          </p:nvSpPr>
          <p:spPr>
            <a:xfrm>
              <a:off x="2017410" y="1490434"/>
              <a:ext cx="38595" cy="11996"/>
            </a:xfrm>
            <a:custGeom>
              <a:avLst/>
              <a:gdLst/>
              <a:ahLst/>
              <a:cxnLst/>
              <a:rect l="l" t="t" r="r" b="b"/>
              <a:pathLst>
                <a:path w="1184" h="368" extrusionOk="0">
                  <a:moveTo>
                    <a:pt x="553" y="1"/>
                  </a:moveTo>
                  <a:cubicBezTo>
                    <a:pt x="415" y="1"/>
                    <a:pt x="275" y="39"/>
                    <a:pt x="148" y="117"/>
                  </a:cubicBezTo>
                  <a:cubicBezTo>
                    <a:pt x="50" y="199"/>
                    <a:pt x="0" y="264"/>
                    <a:pt x="17" y="281"/>
                  </a:cubicBezTo>
                  <a:cubicBezTo>
                    <a:pt x="21" y="287"/>
                    <a:pt x="29" y="290"/>
                    <a:pt x="41" y="290"/>
                  </a:cubicBezTo>
                  <a:cubicBezTo>
                    <a:pt x="108" y="290"/>
                    <a:pt x="292" y="194"/>
                    <a:pt x="524" y="194"/>
                  </a:cubicBezTo>
                  <a:cubicBezTo>
                    <a:pt x="551" y="194"/>
                    <a:pt x="580" y="196"/>
                    <a:pt x="608" y="199"/>
                  </a:cubicBezTo>
                  <a:cubicBezTo>
                    <a:pt x="895" y="214"/>
                    <a:pt x="1098" y="367"/>
                    <a:pt x="1155" y="367"/>
                  </a:cubicBezTo>
                  <a:cubicBezTo>
                    <a:pt x="1161" y="367"/>
                    <a:pt x="1165" y="366"/>
                    <a:pt x="1167" y="363"/>
                  </a:cubicBezTo>
                  <a:cubicBezTo>
                    <a:pt x="1184" y="347"/>
                    <a:pt x="1167" y="281"/>
                    <a:pt x="1069" y="199"/>
                  </a:cubicBezTo>
                  <a:cubicBezTo>
                    <a:pt x="919" y="68"/>
                    <a:pt x="737" y="1"/>
                    <a:pt x="553"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3" name="Google Shape;603;p13"/>
            <p:cNvSpPr/>
            <p:nvPr/>
          </p:nvSpPr>
          <p:spPr>
            <a:xfrm>
              <a:off x="1916488" y="1502039"/>
              <a:ext cx="28066" cy="21840"/>
            </a:xfrm>
            <a:custGeom>
              <a:avLst/>
              <a:gdLst/>
              <a:ahLst/>
              <a:cxnLst/>
              <a:rect l="l" t="t" r="r" b="b"/>
              <a:pathLst>
                <a:path w="861" h="670" extrusionOk="0">
                  <a:moveTo>
                    <a:pt x="433" y="0"/>
                  </a:moveTo>
                  <a:cubicBezTo>
                    <a:pt x="327" y="0"/>
                    <a:pt x="225" y="47"/>
                    <a:pt x="154" y="139"/>
                  </a:cubicBezTo>
                  <a:cubicBezTo>
                    <a:pt x="1" y="368"/>
                    <a:pt x="176" y="670"/>
                    <a:pt x="427" y="670"/>
                  </a:cubicBezTo>
                  <a:cubicBezTo>
                    <a:pt x="445" y="670"/>
                    <a:pt x="464" y="668"/>
                    <a:pt x="483" y="665"/>
                  </a:cubicBezTo>
                  <a:cubicBezTo>
                    <a:pt x="779" y="615"/>
                    <a:pt x="861" y="237"/>
                    <a:pt x="631" y="56"/>
                  </a:cubicBezTo>
                  <a:cubicBezTo>
                    <a:pt x="568" y="19"/>
                    <a:pt x="500" y="0"/>
                    <a:pt x="433"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4" name="Google Shape;604;p13"/>
            <p:cNvSpPr/>
            <p:nvPr/>
          </p:nvSpPr>
          <p:spPr>
            <a:xfrm>
              <a:off x="1905405" y="1492585"/>
              <a:ext cx="38628" cy="12094"/>
            </a:xfrm>
            <a:custGeom>
              <a:avLst/>
              <a:gdLst/>
              <a:ahLst/>
              <a:cxnLst/>
              <a:rect l="l" t="t" r="r" b="b"/>
              <a:pathLst>
                <a:path w="1185" h="371" extrusionOk="0">
                  <a:moveTo>
                    <a:pt x="547" y="0"/>
                  </a:moveTo>
                  <a:cubicBezTo>
                    <a:pt x="408" y="0"/>
                    <a:pt x="269" y="39"/>
                    <a:pt x="149" y="116"/>
                  </a:cubicBezTo>
                  <a:cubicBezTo>
                    <a:pt x="50" y="198"/>
                    <a:pt x="1" y="264"/>
                    <a:pt x="17" y="281"/>
                  </a:cubicBezTo>
                  <a:cubicBezTo>
                    <a:pt x="22" y="287"/>
                    <a:pt x="30" y="290"/>
                    <a:pt x="41" y="290"/>
                  </a:cubicBezTo>
                  <a:cubicBezTo>
                    <a:pt x="109" y="290"/>
                    <a:pt x="293" y="194"/>
                    <a:pt x="525" y="194"/>
                  </a:cubicBezTo>
                  <a:cubicBezTo>
                    <a:pt x="552" y="194"/>
                    <a:pt x="580" y="195"/>
                    <a:pt x="609" y="198"/>
                  </a:cubicBezTo>
                  <a:cubicBezTo>
                    <a:pt x="887" y="213"/>
                    <a:pt x="1087" y="371"/>
                    <a:pt x="1151" y="371"/>
                  </a:cubicBezTo>
                  <a:cubicBezTo>
                    <a:pt x="1159" y="371"/>
                    <a:pt x="1164" y="368"/>
                    <a:pt x="1168" y="363"/>
                  </a:cubicBezTo>
                  <a:cubicBezTo>
                    <a:pt x="1184" y="346"/>
                    <a:pt x="1152" y="281"/>
                    <a:pt x="1069" y="198"/>
                  </a:cubicBezTo>
                  <a:cubicBezTo>
                    <a:pt x="920" y="67"/>
                    <a:pt x="732" y="0"/>
                    <a:pt x="547"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5" name="Google Shape;605;p13"/>
            <p:cNvSpPr/>
            <p:nvPr/>
          </p:nvSpPr>
          <p:spPr>
            <a:xfrm>
              <a:off x="1977739" y="1502234"/>
              <a:ext cx="28979" cy="91338"/>
            </a:xfrm>
            <a:custGeom>
              <a:avLst/>
              <a:gdLst/>
              <a:ahLst/>
              <a:cxnLst/>
              <a:rect l="l" t="t" r="r" b="b"/>
              <a:pathLst>
                <a:path w="889" h="2802" extrusionOk="0">
                  <a:moveTo>
                    <a:pt x="35" y="1"/>
                  </a:moveTo>
                  <a:cubicBezTo>
                    <a:pt x="35" y="1"/>
                    <a:pt x="34" y="1"/>
                    <a:pt x="34" y="1"/>
                  </a:cubicBezTo>
                  <a:cubicBezTo>
                    <a:pt x="1" y="18"/>
                    <a:pt x="198" y="774"/>
                    <a:pt x="478" y="1710"/>
                  </a:cubicBezTo>
                  <a:cubicBezTo>
                    <a:pt x="543" y="1941"/>
                    <a:pt x="626" y="2154"/>
                    <a:pt x="691" y="2368"/>
                  </a:cubicBezTo>
                  <a:cubicBezTo>
                    <a:pt x="724" y="2434"/>
                    <a:pt x="741" y="2532"/>
                    <a:pt x="724" y="2615"/>
                  </a:cubicBezTo>
                  <a:cubicBezTo>
                    <a:pt x="724" y="2647"/>
                    <a:pt x="658" y="2664"/>
                    <a:pt x="576" y="2680"/>
                  </a:cubicBezTo>
                  <a:cubicBezTo>
                    <a:pt x="544" y="2677"/>
                    <a:pt x="512" y="2676"/>
                    <a:pt x="480" y="2676"/>
                  </a:cubicBezTo>
                  <a:cubicBezTo>
                    <a:pt x="332" y="2676"/>
                    <a:pt x="185" y="2705"/>
                    <a:pt x="50" y="2746"/>
                  </a:cubicBezTo>
                  <a:cubicBezTo>
                    <a:pt x="186" y="2783"/>
                    <a:pt x="312" y="2801"/>
                    <a:pt x="443" y="2801"/>
                  </a:cubicBezTo>
                  <a:cubicBezTo>
                    <a:pt x="487" y="2801"/>
                    <a:pt x="531" y="2799"/>
                    <a:pt x="576" y="2795"/>
                  </a:cubicBezTo>
                  <a:cubicBezTo>
                    <a:pt x="626" y="2795"/>
                    <a:pt x="675" y="2795"/>
                    <a:pt x="708" y="2779"/>
                  </a:cubicBezTo>
                  <a:cubicBezTo>
                    <a:pt x="773" y="2762"/>
                    <a:pt x="839" y="2730"/>
                    <a:pt x="856" y="2664"/>
                  </a:cubicBezTo>
                  <a:cubicBezTo>
                    <a:pt x="889" y="2549"/>
                    <a:pt x="889" y="2434"/>
                    <a:pt x="839" y="2319"/>
                  </a:cubicBezTo>
                  <a:cubicBezTo>
                    <a:pt x="773" y="2105"/>
                    <a:pt x="708" y="1891"/>
                    <a:pt x="642" y="1661"/>
                  </a:cubicBezTo>
                  <a:cubicBezTo>
                    <a:pt x="349" y="735"/>
                    <a:pt x="89" y="1"/>
                    <a:pt x="35"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6" name="Google Shape;606;p13"/>
            <p:cNvSpPr/>
            <p:nvPr/>
          </p:nvSpPr>
          <p:spPr>
            <a:xfrm>
              <a:off x="1938655" y="1599603"/>
              <a:ext cx="56263" cy="30674"/>
            </a:xfrm>
            <a:custGeom>
              <a:avLst/>
              <a:gdLst/>
              <a:ahLst/>
              <a:cxnLst/>
              <a:rect l="l" t="t" r="r" b="b"/>
              <a:pathLst>
                <a:path w="1726" h="941" extrusionOk="0">
                  <a:moveTo>
                    <a:pt x="158" y="0"/>
                  </a:moveTo>
                  <a:cubicBezTo>
                    <a:pt x="156" y="0"/>
                    <a:pt x="173" y="12"/>
                    <a:pt x="214" y="38"/>
                  </a:cubicBezTo>
                  <a:cubicBezTo>
                    <a:pt x="214" y="38"/>
                    <a:pt x="0" y="581"/>
                    <a:pt x="674" y="877"/>
                  </a:cubicBezTo>
                  <a:cubicBezTo>
                    <a:pt x="783" y="919"/>
                    <a:pt x="897" y="940"/>
                    <a:pt x="1009" y="940"/>
                  </a:cubicBezTo>
                  <a:cubicBezTo>
                    <a:pt x="1284" y="940"/>
                    <a:pt x="1551" y="815"/>
                    <a:pt x="1726" y="581"/>
                  </a:cubicBezTo>
                  <a:cubicBezTo>
                    <a:pt x="1164" y="581"/>
                    <a:pt x="174" y="0"/>
                    <a:pt x="158" y="0"/>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7" name="Google Shape;607;p13"/>
            <p:cNvSpPr/>
            <p:nvPr/>
          </p:nvSpPr>
          <p:spPr>
            <a:xfrm>
              <a:off x="1882392" y="1684422"/>
              <a:ext cx="95380" cy="53134"/>
            </a:xfrm>
            <a:custGeom>
              <a:avLst/>
              <a:gdLst/>
              <a:ahLst/>
              <a:cxnLst/>
              <a:rect l="l" t="t" r="r" b="b"/>
              <a:pathLst>
                <a:path w="2926" h="1630" extrusionOk="0">
                  <a:moveTo>
                    <a:pt x="0" y="1"/>
                  </a:moveTo>
                  <a:cubicBezTo>
                    <a:pt x="0" y="1"/>
                    <a:pt x="586" y="1630"/>
                    <a:pt x="2764" y="1630"/>
                  </a:cubicBezTo>
                  <a:cubicBezTo>
                    <a:pt x="2807" y="1630"/>
                    <a:pt x="2850" y="1629"/>
                    <a:pt x="2893" y="1628"/>
                  </a:cubicBezTo>
                  <a:lnTo>
                    <a:pt x="2926" y="1036"/>
                  </a:lnTo>
                  <a:cubicBezTo>
                    <a:pt x="1874" y="987"/>
                    <a:pt x="855" y="625"/>
                    <a:pt x="0" y="1"/>
                  </a:cubicBezTo>
                  <a:close/>
                </a:path>
              </a:pathLst>
            </a:custGeom>
            <a:solidFill>
              <a:srgbClr val="D78776"/>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8" name="Google Shape;608;p13"/>
            <p:cNvSpPr/>
            <p:nvPr/>
          </p:nvSpPr>
          <p:spPr>
            <a:xfrm>
              <a:off x="1747796" y="1481404"/>
              <a:ext cx="71389" cy="98575"/>
            </a:xfrm>
            <a:custGeom>
              <a:avLst/>
              <a:gdLst/>
              <a:ahLst/>
              <a:cxnLst/>
              <a:rect l="l" t="t" r="r" b="b"/>
              <a:pathLst>
                <a:path w="2190" h="3024" extrusionOk="0">
                  <a:moveTo>
                    <a:pt x="1466" y="1"/>
                  </a:moveTo>
                  <a:cubicBezTo>
                    <a:pt x="1022" y="1"/>
                    <a:pt x="1" y="178"/>
                    <a:pt x="119" y="1725"/>
                  </a:cubicBezTo>
                  <a:cubicBezTo>
                    <a:pt x="207" y="2771"/>
                    <a:pt x="803" y="3024"/>
                    <a:pt x="1333" y="3024"/>
                  </a:cubicBezTo>
                  <a:cubicBezTo>
                    <a:pt x="1786" y="3024"/>
                    <a:pt x="2190" y="2840"/>
                    <a:pt x="2190" y="2810"/>
                  </a:cubicBezTo>
                  <a:cubicBezTo>
                    <a:pt x="2190" y="2760"/>
                    <a:pt x="1664" y="16"/>
                    <a:pt x="1664" y="16"/>
                  </a:cubicBezTo>
                  <a:cubicBezTo>
                    <a:pt x="1654" y="12"/>
                    <a:pt x="1578" y="1"/>
                    <a:pt x="1466" y="1"/>
                  </a:cubicBezTo>
                  <a:close/>
                </a:path>
              </a:pathLst>
            </a:custGeom>
            <a:solidFill>
              <a:srgbClr val="E5BAA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09" name="Google Shape;609;p13"/>
            <p:cNvSpPr/>
            <p:nvPr/>
          </p:nvSpPr>
          <p:spPr>
            <a:xfrm>
              <a:off x="1767192" y="1503114"/>
              <a:ext cx="31098" cy="55318"/>
            </a:xfrm>
            <a:custGeom>
              <a:avLst/>
              <a:gdLst/>
              <a:ahLst/>
              <a:cxnLst/>
              <a:rect l="l" t="t" r="r" b="b"/>
              <a:pathLst>
                <a:path w="954" h="1697" extrusionOk="0">
                  <a:moveTo>
                    <a:pt x="480" y="1"/>
                  </a:moveTo>
                  <a:cubicBezTo>
                    <a:pt x="463" y="1"/>
                    <a:pt x="445" y="3"/>
                    <a:pt x="428" y="7"/>
                  </a:cubicBezTo>
                  <a:cubicBezTo>
                    <a:pt x="263" y="56"/>
                    <a:pt x="148" y="171"/>
                    <a:pt x="99" y="336"/>
                  </a:cubicBezTo>
                  <a:cubicBezTo>
                    <a:pt x="33" y="517"/>
                    <a:pt x="0" y="697"/>
                    <a:pt x="17" y="895"/>
                  </a:cubicBezTo>
                  <a:cubicBezTo>
                    <a:pt x="66" y="1273"/>
                    <a:pt x="296" y="1634"/>
                    <a:pt x="576" y="1683"/>
                  </a:cubicBezTo>
                  <a:cubicBezTo>
                    <a:pt x="606" y="1692"/>
                    <a:pt x="637" y="1696"/>
                    <a:pt x="667" y="1696"/>
                  </a:cubicBezTo>
                  <a:cubicBezTo>
                    <a:pt x="750" y="1696"/>
                    <a:pt x="828" y="1666"/>
                    <a:pt x="888" y="1618"/>
                  </a:cubicBezTo>
                  <a:cubicBezTo>
                    <a:pt x="937" y="1552"/>
                    <a:pt x="954" y="1519"/>
                    <a:pt x="937" y="1519"/>
                  </a:cubicBezTo>
                  <a:cubicBezTo>
                    <a:pt x="937" y="1516"/>
                    <a:pt x="936" y="1515"/>
                    <a:pt x="934" y="1515"/>
                  </a:cubicBezTo>
                  <a:cubicBezTo>
                    <a:pt x="925" y="1515"/>
                    <a:pt x="895" y="1542"/>
                    <a:pt x="855" y="1568"/>
                  </a:cubicBezTo>
                  <a:cubicBezTo>
                    <a:pt x="803" y="1600"/>
                    <a:pt x="751" y="1611"/>
                    <a:pt x="699" y="1611"/>
                  </a:cubicBezTo>
                  <a:cubicBezTo>
                    <a:pt x="669" y="1611"/>
                    <a:pt x="639" y="1607"/>
                    <a:pt x="609" y="1601"/>
                  </a:cubicBezTo>
                  <a:cubicBezTo>
                    <a:pt x="395" y="1536"/>
                    <a:pt x="198" y="1223"/>
                    <a:pt x="165" y="878"/>
                  </a:cubicBezTo>
                  <a:cubicBezTo>
                    <a:pt x="132" y="714"/>
                    <a:pt x="165" y="533"/>
                    <a:pt x="214" y="385"/>
                  </a:cubicBezTo>
                  <a:cubicBezTo>
                    <a:pt x="247" y="254"/>
                    <a:pt x="329" y="155"/>
                    <a:pt x="444" y="106"/>
                  </a:cubicBezTo>
                  <a:cubicBezTo>
                    <a:pt x="466" y="97"/>
                    <a:pt x="488" y="93"/>
                    <a:pt x="510" y="93"/>
                  </a:cubicBezTo>
                  <a:cubicBezTo>
                    <a:pt x="568" y="93"/>
                    <a:pt x="622" y="123"/>
                    <a:pt x="658" y="171"/>
                  </a:cubicBezTo>
                  <a:cubicBezTo>
                    <a:pt x="691" y="237"/>
                    <a:pt x="674" y="270"/>
                    <a:pt x="691" y="270"/>
                  </a:cubicBezTo>
                  <a:cubicBezTo>
                    <a:pt x="691" y="270"/>
                    <a:pt x="724" y="237"/>
                    <a:pt x="707" y="155"/>
                  </a:cubicBezTo>
                  <a:cubicBezTo>
                    <a:pt x="691" y="106"/>
                    <a:pt x="658" y="73"/>
                    <a:pt x="609" y="40"/>
                  </a:cubicBezTo>
                  <a:cubicBezTo>
                    <a:pt x="572" y="16"/>
                    <a:pt x="528" y="1"/>
                    <a:pt x="480" y="1"/>
                  </a:cubicBezTo>
                  <a:close/>
                </a:path>
              </a:pathLst>
            </a:custGeom>
            <a:solidFill>
              <a:srgbClr val="D78776"/>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0" name="Google Shape;610;p13"/>
            <p:cNvSpPr/>
            <p:nvPr/>
          </p:nvSpPr>
          <p:spPr>
            <a:xfrm>
              <a:off x="1767192" y="1248430"/>
              <a:ext cx="330897" cy="297257"/>
            </a:xfrm>
            <a:custGeom>
              <a:avLst/>
              <a:gdLst/>
              <a:ahLst/>
              <a:cxnLst/>
              <a:rect l="l" t="t" r="r" b="b"/>
              <a:pathLst>
                <a:path w="10151" h="9119" extrusionOk="0">
                  <a:moveTo>
                    <a:pt x="8723" y="0"/>
                  </a:moveTo>
                  <a:cubicBezTo>
                    <a:pt x="8556" y="0"/>
                    <a:pt x="8384" y="41"/>
                    <a:pt x="8235" y="111"/>
                  </a:cubicBezTo>
                  <a:cubicBezTo>
                    <a:pt x="7742" y="308"/>
                    <a:pt x="7364" y="719"/>
                    <a:pt x="6854" y="900"/>
                  </a:cubicBezTo>
                  <a:cubicBezTo>
                    <a:pt x="6593" y="996"/>
                    <a:pt x="6313" y="1013"/>
                    <a:pt x="6029" y="1013"/>
                  </a:cubicBezTo>
                  <a:cubicBezTo>
                    <a:pt x="5869" y="1013"/>
                    <a:pt x="5708" y="1008"/>
                    <a:pt x="5548" y="1008"/>
                  </a:cubicBezTo>
                  <a:cubicBezTo>
                    <a:pt x="5457" y="1008"/>
                    <a:pt x="5366" y="1010"/>
                    <a:pt x="5276" y="1015"/>
                  </a:cubicBezTo>
                  <a:cubicBezTo>
                    <a:pt x="4668" y="1015"/>
                    <a:pt x="4093" y="1212"/>
                    <a:pt x="3616" y="1574"/>
                  </a:cubicBezTo>
                  <a:cubicBezTo>
                    <a:pt x="3222" y="1903"/>
                    <a:pt x="2959" y="2363"/>
                    <a:pt x="2893" y="2889"/>
                  </a:cubicBezTo>
                  <a:cubicBezTo>
                    <a:pt x="2827" y="2807"/>
                    <a:pt x="2762" y="2725"/>
                    <a:pt x="2680" y="2642"/>
                  </a:cubicBezTo>
                  <a:cubicBezTo>
                    <a:pt x="2283" y="2216"/>
                    <a:pt x="1833" y="2026"/>
                    <a:pt x="1731" y="2026"/>
                  </a:cubicBezTo>
                  <a:cubicBezTo>
                    <a:pt x="1719" y="2026"/>
                    <a:pt x="1711" y="2029"/>
                    <a:pt x="1710" y="2034"/>
                  </a:cubicBezTo>
                  <a:cubicBezTo>
                    <a:pt x="1693" y="2067"/>
                    <a:pt x="2137" y="2314"/>
                    <a:pt x="2564" y="2758"/>
                  </a:cubicBezTo>
                  <a:cubicBezTo>
                    <a:pt x="2663" y="2873"/>
                    <a:pt x="2778" y="2988"/>
                    <a:pt x="2877" y="3119"/>
                  </a:cubicBezTo>
                  <a:cubicBezTo>
                    <a:pt x="2643" y="3088"/>
                    <a:pt x="2400" y="3067"/>
                    <a:pt x="2160" y="3067"/>
                  </a:cubicBezTo>
                  <a:cubicBezTo>
                    <a:pt x="1640" y="3067"/>
                    <a:pt x="1128" y="3166"/>
                    <a:pt x="724" y="3481"/>
                  </a:cubicBezTo>
                  <a:cubicBezTo>
                    <a:pt x="230" y="3875"/>
                    <a:pt x="17" y="4533"/>
                    <a:pt x="0" y="5174"/>
                  </a:cubicBezTo>
                  <a:cubicBezTo>
                    <a:pt x="0" y="5798"/>
                    <a:pt x="263" y="6406"/>
                    <a:pt x="461" y="7015"/>
                  </a:cubicBezTo>
                  <a:cubicBezTo>
                    <a:pt x="493" y="7179"/>
                    <a:pt x="576" y="7343"/>
                    <a:pt x="674" y="7491"/>
                  </a:cubicBezTo>
                  <a:lnTo>
                    <a:pt x="954" y="9118"/>
                  </a:lnTo>
                  <a:lnTo>
                    <a:pt x="1973" y="9102"/>
                  </a:lnTo>
                  <a:lnTo>
                    <a:pt x="1907" y="5683"/>
                  </a:lnTo>
                  <a:cubicBezTo>
                    <a:pt x="1907" y="5683"/>
                    <a:pt x="1817" y="4376"/>
                    <a:pt x="2886" y="4376"/>
                  </a:cubicBezTo>
                  <a:cubicBezTo>
                    <a:pt x="2935" y="4376"/>
                    <a:pt x="2987" y="4379"/>
                    <a:pt x="3041" y="4385"/>
                  </a:cubicBezTo>
                  <a:cubicBezTo>
                    <a:pt x="4154" y="4487"/>
                    <a:pt x="5605" y="5606"/>
                    <a:pt x="7616" y="5606"/>
                  </a:cubicBezTo>
                  <a:cubicBezTo>
                    <a:pt x="7863" y="5606"/>
                    <a:pt x="8119" y="5590"/>
                    <a:pt x="8383" y="5552"/>
                  </a:cubicBezTo>
                  <a:cubicBezTo>
                    <a:pt x="8761" y="5486"/>
                    <a:pt x="9172" y="5453"/>
                    <a:pt x="9501" y="5223"/>
                  </a:cubicBezTo>
                  <a:cubicBezTo>
                    <a:pt x="9846" y="5009"/>
                    <a:pt x="10043" y="4631"/>
                    <a:pt x="10010" y="4220"/>
                  </a:cubicBezTo>
                  <a:cubicBezTo>
                    <a:pt x="9980" y="3840"/>
                    <a:pt x="9653" y="3558"/>
                    <a:pt x="9278" y="3558"/>
                  </a:cubicBezTo>
                  <a:cubicBezTo>
                    <a:pt x="9273" y="3558"/>
                    <a:pt x="9269" y="3558"/>
                    <a:pt x="9264" y="3558"/>
                  </a:cubicBezTo>
                  <a:lnTo>
                    <a:pt x="9264" y="3558"/>
                  </a:lnTo>
                  <a:cubicBezTo>
                    <a:pt x="9798" y="3498"/>
                    <a:pt x="10151" y="2980"/>
                    <a:pt x="9994" y="2462"/>
                  </a:cubicBezTo>
                  <a:cubicBezTo>
                    <a:pt x="9877" y="2078"/>
                    <a:pt x="9530" y="1842"/>
                    <a:pt x="9169" y="1842"/>
                  </a:cubicBezTo>
                  <a:cubicBezTo>
                    <a:pt x="9019" y="1842"/>
                    <a:pt x="8867" y="1882"/>
                    <a:pt x="8728" y="1969"/>
                  </a:cubicBezTo>
                  <a:cubicBezTo>
                    <a:pt x="8991" y="1738"/>
                    <a:pt x="9221" y="1459"/>
                    <a:pt x="9386" y="1147"/>
                  </a:cubicBezTo>
                  <a:cubicBezTo>
                    <a:pt x="9534" y="818"/>
                    <a:pt x="9468" y="424"/>
                    <a:pt x="9221" y="161"/>
                  </a:cubicBezTo>
                  <a:cubicBezTo>
                    <a:pt x="9084" y="49"/>
                    <a:pt x="8906" y="0"/>
                    <a:pt x="8723" y="0"/>
                  </a:cubicBezTo>
                  <a:close/>
                </a:path>
              </a:pathLst>
            </a:custGeom>
            <a:solidFill>
              <a:srgbClr val="7F600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1" name="Google Shape;611;p13"/>
            <p:cNvSpPr/>
            <p:nvPr/>
          </p:nvSpPr>
          <p:spPr>
            <a:xfrm>
              <a:off x="2735501" y="1705708"/>
              <a:ext cx="193303" cy="276101"/>
            </a:xfrm>
            <a:custGeom>
              <a:avLst/>
              <a:gdLst/>
              <a:ahLst/>
              <a:cxnLst/>
              <a:rect l="l" t="t" r="r" b="b"/>
              <a:pathLst>
                <a:path w="5930" h="8470" extrusionOk="0">
                  <a:moveTo>
                    <a:pt x="177" y="6317"/>
                  </a:moveTo>
                  <a:lnTo>
                    <a:pt x="177" y="6382"/>
                  </a:lnTo>
                  <a:lnTo>
                    <a:pt x="186" y="6325"/>
                  </a:lnTo>
                  <a:lnTo>
                    <a:pt x="186" y="6325"/>
                  </a:lnTo>
                  <a:lnTo>
                    <a:pt x="177" y="6317"/>
                  </a:lnTo>
                  <a:close/>
                  <a:moveTo>
                    <a:pt x="4498" y="0"/>
                  </a:moveTo>
                  <a:cubicBezTo>
                    <a:pt x="4477" y="0"/>
                    <a:pt x="4456" y="2"/>
                    <a:pt x="4434" y="5"/>
                  </a:cubicBezTo>
                  <a:cubicBezTo>
                    <a:pt x="4204" y="38"/>
                    <a:pt x="3152" y="1632"/>
                    <a:pt x="2840" y="2158"/>
                  </a:cubicBezTo>
                  <a:cubicBezTo>
                    <a:pt x="2606" y="2563"/>
                    <a:pt x="2079" y="3483"/>
                    <a:pt x="1752" y="3483"/>
                  </a:cubicBezTo>
                  <a:cubicBezTo>
                    <a:pt x="1642" y="3483"/>
                    <a:pt x="1554" y="3377"/>
                    <a:pt x="1508" y="3111"/>
                  </a:cubicBezTo>
                  <a:cubicBezTo>
                    <a:pt x="1328" y="2043"/>
                    <a:pt x="802" y="1287"/>
                    <a:pt x="506" y="1188"/>
                  </a:cubicBezTo>
                  <a:cubicBezTo>
                    <a:pt x="474" y="1177"/>
                    <a:pt x="442" y="1172"/>
                    <a:pt x="411" y="1172"/>
                  </a:cubicBezTo>
                  <a:cubicBezTo>
                    <a:pt x="175" y="1172"/>
                    <a:pt x="1" y="1484"/>
                    <a:pt x="161" y="1731"/>
                  </a:cubicBezTo>
                  <a:cubicBezTo>
                    <a:pt x="341" y="2043"/>
                    <a:pt x="473" y="2388"/>
                    <a:pt x="539" y="2750"/>
                  </a:cubicBezTo>
                  <a:cubicBezTo>
                    <a:pt x="621" y="3029"/>
                    <a:pt x="654" y="3325"/>
                    <a:pt x="621" y="3605"/>
                  </a:cubicBezTo>
                  <a:cubicBezTo>
                    <a:pt x="588" y="4196"/>
                    <a:pt x="489" y="4772"/>
                    <a:pt x="341" y="5347"/>
                  </a:cubicBezTo>
                  <a:lnTo>
                    <a:pt x="186" y="6325"/>
                  </a:lnTo>
                  <a:lnTo>
                    <a:pt x="186" y="6325"/>
                  </a:lnTo>
                  <a:lnTo>
                    <a:pt x="2412" y="8470"/>
                  </a:lnTo>
                  <a:cubicBezTo>
                    <a:pt x="2412" y="8470"/>
                    <a:pt x="4500" y="6547"/>
                    <a:pt x="5503" y="5232"/>
                  </a:cubicBezTo>
                  <a:cubicBezTo>
                    <a:pt x="5503" y="5232"/>
                    <a:pt x="5930" y="4788"/>
                    <a:pt x="5585" y="4525"/>
                  </a:cubicBezTo>
                  <a:cubicBezTo>
                    <a:pt x="5531" y="4477"/>
                    <a:pt x="5453" y="4462"/>
                    <a:pt x="5376" y="4462"/>
                  </a:cubicBezTo>
                  <a:cubicBezTo>
                    <a:pt x="5241" y="4462"/>
                    <a:pt x="5108" y="4509"/>
                    <a:pt x="5108" y="4509"/>
                  </a:cubicBezTo>
                  <a:cubicBezTo>
                    <a:pt x="5108" y="4311"/>
                    <a:pt x="5075" y="4114"/>
                    <a:pt x="5026" y="3917"/>
                  </a:cubicBezTo>
                  <a:cubicBezTo>
                    <a:pt x="4979" y="3830"/>
                    <a:pt x="4860" y="3808"/>
                    <a:pt x="4749" y="3808"/>
                  </a:cubicBezTo>
                  <a:cubicBezTo>
                    <a:pt x="4628" y="3808"/>
                    <a:pt x="4516" y="3835"/>
                    <a:pt x="4516" y="3835"/>
                  </a:cubicBezTo>
                  <a:cubicBezTo>
                    <a:pt x="4467" y="3670"/>
                    <a:pt x="4451" y="3506"/>
                    <a:pt x="4451" y="3342"/>
                  </a:cubicBezTo>
                  <a:cubicBezTo>
                    <a:pt x="4451" y="3276"/>
                    <a:pt x="4401" y="3210"/>
                    <a:pt x="4336" y="3194"/>
                  </a:cubicBezTo>
                  <a:cubicBezTo>
                    <a:pt x="4210" y="3155"/>
                    <a:pt x="4080" y="3139"/>
                    <a:pt x="3950" y="3139"/>
                  </a:cubicBezTo>
                  <a:cubicBezTo>
                    <a:pt x="3858" y="3139"/>
                    <a:pt x="3767" y="3147"/>
                    <a:pt x="3678" y="3161"/>
                  </a:cubicBezTo>
                  <a:cubicBezTo>
                    <a:pt x="3382" y="2996"/>
                    <a:pt x="4253" y="1369"/>
                    <a:pt x="4582" y="843"/>
                  </a:cubicBezTo>
                  <a:cubicBezTo>
                    <a:pt x="4891" y="349"/>
                    <a:pt x="4808" y="0"/>
                    <a:pt x="4498" y="0"/>
                  </a:cubicBezTo>
                  <a:close/>
                </a:path>
              </a:pathLst>
            </a:custGeom>
            <a:solidFill>
              <a:srgbClr val="E5BAA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2" name="Google Shape;612;p13"/>
            <p:cNvSpPr/>
            <p:nvPr/>
          </p:nvSpPr>
          <p:spPr>
            <a:xfrm>
              <a:off x="1500903" y="1758907"/>
              <a:ext cx="1353970" cy="992855"/>
            </a:xfrm>
            <a:custGeom>
              <a:avLst/>
              <a:gdLst/>
              <a:ahLst/>
              <a:cxnLst/>
              <a:rect l="l" t="t" r="r" b="b"/>
              <a:pathLst>
                <a:path w="41536" h="30458" extrusionOk="0">
                  <a:moveTo>
                    <a:pt x="8630" y="0"/>
                  </a:moveTo>
                  <a:cubicBezTo>
                    <a:pt x="8630" y="0"/>
                    <a:pt x="8630" y="543"/>
                    <a:pt x="8613" y="1019"/>
                  </a:cubicBezTo>
                  <a:lnTo>
                    <a:pt x="5802" y="1019"/>
                  </a:lnTo>
                  <a:cubicBezTo>
                    <a:pt x="5802" y="1019"/>
                    <a:pt x="5782" y="1018"/>
                    <a:pt x="5744" y="1018"/>
                  </a:cubicBezTo>
                  <a:cubicBezTo>
                    <a:pt x="5179" y="1018"/>
                    <a:pt x="708" y="1220"/>
                    <a:pt x="0" y="7577"/>
                  </a:cubicBezTo>
                  <a:lnTo>
                    <a:pt x="3633" y="10437"/>
                  </a:lnTo>
                  <a:lnTo>
                    <a:pt x="5112" y="15960"/>
                  </a:lnTo>
                  <a:cubicBezTo>
                    <a:pt x="5638" y="17900"/>
                    <a:pt x="3797" y="20957"/>
                    <a:pt x="2910" y="25937"/>
                  </a:cubicBezTo>
                  <a:cubicBezTo>
                    <a:pt x="2762" y="26742"/>
                    <a:pt x="2893" y="27433"/>
                    <a:pt x="3304" y="28353"/>
                  </a:cubicBezTo>
                  <a:lnTo>
                    <a:pt x="21664" y="30457"/>
                  </a:lnTo>
                  <a:lnTo>
                    <a:pt x="20694" y="16420"/>
                  </a:lnTo>
                  <a:lnTo>
                    <a:pt x="20398" y="13182"/>
                  </a:lnTo>
                  <a:lnTo>
                    <a:pt x="20398" y="13182"/>
                  </a:lnTo>
                  <a:cubicBezTo>
                    <a:pt x="21894" y="15214"/>
                    <a:pt x="24579" y="18098"/>
                    <a:pt x="27849" y="18098"/>
                  </a:cubicBezTo>
                  <a:cubicBezTo>
                    <a:pt x="27886" y="18098"/>
                    <a:pt x="27922" y="18098"/>
                    <a:pt x="27959" y="18097"/>
                  </a:cubicBezTo>
                  <a:cubicBezTo>
                    <a:pt x="33646" y="17998"/>
                    <a:pt x="41536" y="6065"/>
                    <a:pt x="41536" y="6065"/>
                  </a:cubicBezTo>
                  <a:lnTo>
                    <a:pt x="37821" y="3403"/>
                  </a:lnTo>
                  <a:cubicBezTo>
                    <a:pt x="37821" y="3403"/>
                    <a:pt x="29274" y="11802"/>
                    <a:pt x="28090" y="11851"/>
                  </a:cubicBezTo>
                  <a:cubicBezTo>
                    <a:pt x="28083" y="11851"/>
                    <a:pt x="28075" y="11851"/>
                    <a:pt x="28068" y="11851"/>
                  </a:cubicBezTo>
                  <a:cubicBezTo>
                    <a:pt x="26664" y="11851"/>
                    <a:pt x="22518" y="5950"/>
                    <a:pt x="22518" y="5950"/>
                  </a:cubicBezTo>
                  <a:cubicBezTo>
                    <a:pt x="19823" y="1808"/>
                    <a:pt x="16273" y="1134"/>
                    <a:pt x="14974" y="1036"/>
                  </a:cubicBezTo>
                  <a:lnTo>
                    <a:pt x="14991" y="526"/>
                  </a:lnTo>
                  <a:lnTo>
                    <a:pt x="8630" y="0"/>
                  </a:lnTo>
                  <a:close/>
                </a:path>
              </a:pathLst>
            </a:custGeom>
            <a:solidFill>
              <a:srgbClr val="E0E0E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3" name="Google Shape;613;p13"/>
            <p:cNvSpPr/>
            <p:nvPr/>
          </p:nvSpPr>
          <p:spPr>
            <a:xfrm>
              <a:off x="1778960" y="1772826"/>
              <a:ext cx="140952" cy="102356"/>
            </a:xfrm>
            <a:custGeom>
              <a:avLst/>
              <a:gdLst/>
              <a:ahLst/>
              <a:cxnLst/>
              <a:rect l="l" t="t" r="r" b="b"/>
              <a:pathLst>
                <a:path w="4324" h="3140" extrusionOk="0">
                  <a:moveTo>
                    <a:pt x="4291" y="1"/>
                  </a:moveTo>
                  <a:cubicBezTo>
                    <a:pt x="4242" y="296"/>
                    <a:pt x="4192" y="576"/>
                    <a:pt x="4176" y="872"/>
                  </a:cubicBezTo>
                  <a:cubicBezTo>
                    <a:pt x="4098" y="1543"/>
                    <a:pt x="3990" y="2215"/>
                    <a:pt x="3852" y="2887"/>
                  </a:cubicBezTo>
                  <a:lnTo>
                    <a:pt x="3852" y="2887"/>
                  </a:lnTo>
                  <a:cubicBezTo>
                    <a:pt x="3666" y="2778"/>
                    <a:pt x="3469" y="2677"/>
                    <a:pt x="3272" y="2565"/>
                  </a:cubicBezTo>
                  <a:cubicBezTo>
                    <a:pt x="2368" y="2022"/>
                    <a:pt x="1579" y="1480"/>
                    <a:pt x="987" y="1135"/>
                  </a:cubicBezTo>
                  <a:cubicBezTo>
                    <a:pt x="691" y="954"/>
                    <a:pt x="445" y="806"/>
                    <a:pt x="280" y="724"/>
                  </a:cubicBezTo>
                  <a:cubicBezTo>
                    <a:pt x="198" y="658"/>
                    <a:pt x="100" y="625"/>
                    <a:pt x="1" y="592"/>
                  </a:cubicBezTo>
                  <a:lnTo>
                    <a:pt x="1" y="592"/>
                  </a:lnTo>
                  <a:cubicBezTo>
                    <a:pt x="297" y="822"/>
                    <a:pt x="609" y="1036"/>
                    <a:pt x="921" y="1233"/>
                  </a:cubicBezTo>
                  <a:cubicBezTo>
                    <a:pt x="1497" y="1611"/>
                    <a:pt x="2269" y="2170"/>
                    <a:pt x="3190" y="2696"/>
                  </a:cubicBezTo>
                  <a:cubicBezTo>
                    <a:pt x="3420" y="2844"/>
                    <a:pt x="3650" y="2959"/>
                    <a:pt x="3880" y="3091"/>
                  </a:cubicBezTo>
                  <a:lnTo>
                    <a:pt x="3962" y="3140"/>
                  </a:lnTo>
                  <a:lnTo>
                    <a:pt x="3995" y="3025"/>
                  </a:lnTo>
                  <a:cubicBezTo>
                    <a:pt x="4143" y="2318"/>
                    <a:pt x="4242" y="1595"/>
                    <a:pt x="4291" y="872"/>
                  </a:cubicBezTo>
                  <a:cubicBezTo>
                    <a:pt x="4324" y="592"/>
                    <a:pt x="4324" y="296"/>
                    <a:pt x="4291" y="1"/>
                  </a:cubicBezTo>
                  <a:close/>
                </a:path>
              </a:pathLst>
            </a:custGeom>
            <a:solidFill>
              <a:srgbClr val="FAFAF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4" name="Google Shape;614;p13"/>
            <p:cNvSpPr/>
            <p:nvPr/>
          </p:nvSpPr>
          <p:spPr>
            <a:xfrm>
              <a:off x="1918803" y="1772826"/>
              <a:ext cx="70769" cy="99585"/>
            </a:xfrm>
            <a:custGeom>
              <a:avLst/>
              <a:gdLst/>
              <a:ahLst/>
              <a:cxnLst/>
              <a:rect l="l" t="t" r="r" b="b"/>
              <a:pathLst>
                <a:path w="2171" h="3055" extrusionOk="0">
                  <a:moveTo>
                    <a:pt x="1" y="1"/>
                  </a:moveTo>
                  <a:lnTo>
                    <a:pt x="1" y="1"/>
                  </a:lnTo>
                  <a:cubicBezTo>
                    <a:pt x="67" y="280"/>
                    <a:pt x="165" y="559"/>
                    <a:pt x="280" y="806"/>
                  </a:cubicBezTo>
                  <a:cubicBezTo>
                    <a:pt x="461" y="1299"/>
                    <a:pt x="741" y="1973"/>
                    <a:pt x="1053" y="2713"/>
                  </a:cubicBezTo>
                  <a:cubicBezTo>
                    <a:pt x="1086" y="2811"/>
                    <a:pt x="1135" y="2910"/>
                    <a:pt x="1201" y="3008"/>
                  </a:cubicBezTo>
                  <a:cubicBezTo>
                    <a:pt x="1239" y="3037"/>
                    <a:pt x="1288" y="3055"/>
                    <a:pt x="1336" y="3055"/>
                  </a:cubicBezTo>
                  <a:cubicBezTo>
                    <a:pt x="1370" y="3055"/>
                    <a:pt x="1403" y="3046"/>
                    <a:pt x="1431" y="3025"/>
                  </a:cubicBezTo>
                  <a:cubicBezTo>
                    <a:pt x="1480" y="2992"/>
                    <a:pt x="1530" y="2943"/>
                    <a:pt x="1546" y="2877"/>
                  </a:cubicBezTo>
                  <a:cubicBezTo>
                    <a:pt x="1628" y="2713"/>
                    <a:pt x="1694" y="2548"/>
                    <a:pt x="1760" y="2367"/>
                  </a:cubicBezTo>
                  <a:cubicBezTo>
                    <a:pt x="1858" y="2039"/>
                    <a:pt x="1924" y="1726"/>
                    <a:pt x="1990" y="1480"/>
                  </a:cubicBezTo>
                  <a:cubicBezTo>
                    <a:pt x="2072" y="1200"/>
                    <a:pt x="2138" y="921"/>
                    <a:pt x="2171" y="642"/>
                  </a:cubicBezTo>
                  <a:lnTo>
                    <a:pt x="2171" y="642"/>
                  </a:lnTo>
                  <a:cubicBezTo>
                    <a:pt x="2039" y="905"/>
                    <a:pt x="1940" y="1168"/>
                    <a:pt x="1875" y="1447"/>
                  </a:cubicBezTo>
                  <a:cubicBezTo>
                    <a:pt x="1792" y="1694"/>
                    <a:pt x="1727" y="1989"/>
                    <a:pt x="1612" y="2318"/>
                  </a:cubicBezTo>
                  <a:cubicBezTo>
                    <a:pt x="1546" y="2482"/>
                    <a:pt x="1480" y="2647"/>
                    <a:pt x="1398" y="2811"/>
                  </a:cubicBezTo>
                  <a:cubicBezTo>
                    <a:pt x="1382" y="2844"/>
                    <a:pt x="1365" y="2861"/>
                    <a:pt x="1349" y="2893"/>
                  </a:cubicBezTo>
                  <a:cubicBezTo>
                    <a:pt x="1332" y="2893"/>
                    <a:pt x="1332" y="2893"/>
                    <a:pt x="1316" y="2877"/>
                  </a:cubicBezTo>
                  <a:cubicBezTo>
                    <a:pt x="1267" y="2811"/>
                    <a:pt x="1234" y="2729"/>
                    <a:pt x="1201" y="2647"/>
                  </a:cubicBezTo>
                  <a:cubicBezTo>
                    <a:pt x="888" y="1907"/>
                    <a:pt x="609" y="1250"/>
                    <a:pt x="395" y="773"/>
                  </a:cubicBezTo>
                  <a:cubicBezTo>
                    <a:pt x="280" y="494"/>
                    <a:pt x="165" y="247"/>
                    <a:pt x="1" y="1"/>
                  </a:cubicBezTo>
                  <a:close/>
                </a:path>
              </a:pathLst>
            </a:custGeom>
            <a:solidFill>
              <a:srgbClr val="FAFAF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5" name="Google Shape;615;p13"/>
            <p:cNvSpPr/>
            <p:nvPr/>
          </p:nvSpPr>
          <p:spPr>
            <a:xfrm>
              <a:off x="1924182" y="1790494"/>
              <a:ext cx="26828" cy="744266"/>
            </a:xfrm>
            <a:custGeom>
              <a:avLst/>
              <a:gdLst/>
              <a:ahLst/>
              <a:cxnLst/>
              <a:rect l="l" t="t" r="r" b="b"/>
              <a:pathLst>
                <a:path w="823" h="22832" extrusionOk="0">
                  <a:moveTo>
                    <a:pt x="17" y="1"/>
                  </a:moveTo>
                  <a:cubicBezTo>
                    <a:pt x="17" y="67"/>
                    <a:pt x="0" y="149"/>
                    <a:pt x="17" y="231"/>
                  </a:cubicBezTo>
                  <a:cubicBezTo>
                    <a:pt x="17" y="395"/>
                    <a:pt x="17" y="626"/>
                    <a:pt x="17" y="889"/>
                  </a:cubicBezTo>
                  <a:cubicBezTo>
                    <a:pt x="33" y="1497"/>
                    <a:pt x="50" y="2319"/>
                    <a:pt x="82" y="3338"/>
                  </a:cubicBezTo>
                  <a:cubicBezTo>
                    <a:pt x="148" y="5425"/>
                    <a:pt x="230" y="8269"/>
                    <a:pt x="329" y="11424"/>
                  </a:cubicBezTo>
                  <a:cubicBezTo>
                    <a:pt x="460" y="14564"/>
                    <a:pt x="559" y="17407"/>
                    <a:pt x="641" y="19495"/>
                  </a:cubicBezTo>
                  <a:cubicBezTo>
                    <a:pt x="691" y="20514"/>
                    <a:pt x="723" y="21336"/>
                    <a:pt x="756" y="21927"/>
                  </a:cubicBezTo>
                  <a:cubicBezTo>
                    <a:pt x="773" y="22207"/>
                    <a:pt x="773" y="22437"/>
                    <a:pt x="789" y="22601"/>
                  </a:cubicBezTo>
                  <a:cubicBezTo>
                    <a:pt x="789" y="22683"/>
                    <a:pt x="806" y="22749"/>
                    <a:pt x="822" y="22831"/>
                  </a:cubicBezTo>
                  <a:cubicBezTo>
                    <a:pt x="822" y="22749"/>
                    <a:pt x="822" y="22683"/>
                    <a:pt x="822" y="22601"/>
                  </a:cubicBezTo>
                  <a:cubicBezTo>
                    <a:pt x="822" y="22437"/>
                    <a:pt x="822" y="22207"/>
                    <a:pt x="822" y="21927"/>
                  </a:cubicBezTo>
                  <a:cubicBezTo>
                    <a:pt x="806" y="21336"/>
                    <a:pt x="789" y="20514"/>
                    <a:pt x="756" y="19495"/>
                  </a:cubicBezTo>
                  <a:cubicBezTo>
                    <a:pt x="691" y="17407"/>
                    <a:pt x="608" y="14564"/>
                    <a:pt x="510" y="11408"/>
                  </a:cubicBezTo>
                  <a:cubicBezTo>
                    <a:pt x="378" y="8269"/>
                    <a:pt x="280" y="5425"/>
                    <a:pt x="198" y="3338"/>
                  </a:cubicBezTo>
                  <a:cubicBezTo>
                    <a:pt x="148" y="2319"/>
                    <a:pt x="115" y="1497"/>
                    <a:pt x="82" y="889"/>
                  </a:cubicBezTo>
                  <a:cubicBezTo>
                    <a:pt x="66" y="626"/>
                    <a:pt x="50" y="395"/>
                    <a:pt x="50" y="231"/>
                  </a:cubicBezTo>
                  <a:cubicBezTo>
                    <a:pt x="50" y="149"/>
                    <a:pt x="33" y="67"/>
                    <a:pt x="17" y="1"/>
                  </a:cubicBezTo>
                  <a:close/>
                </a:path>
              </a:pathLst>
            </a:custGeom>
            <a:solidFill>
              <a:srgbClr val="F5F5F5"/>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6" name="Google Shape;616;p13"/>
            <p:cNvSpPr/>
            <p:nvPr/>
          </p:nvSpPr>
          <p:spPr>
            <a:xfrm>
              <a:off x="1913457" y="1785148"/>
              <a:ext cx="32174" cy="102910"/>
            </a:xfrm>
            <a:custGeom>
              <a:avLst/>
              <a:gdLst/>
              <a:ahLst/>
              <a:cxnLst/>
              <a:rect l="l" t="t" r="r" b="b"/>
              <a:pathLst>
                <a:path w="987" h="3157" extrusionOk="0">
                  <a:moveTo>
                    <a:pt x="280" y="1"/>
                  </a:moveTo>
                  <a:lnTo>
                    <a:pt x="1" y="1677"/>
                  </a:lnTo>
                  <a:lnTo>
                    <a:pt x="527" y="3156"/>
                  </a:lnTo>
                  <a:lnTo>
                    <a:pt x="987" y="1579"/>
                  </a:lnTo>
                  <a:lnTo>
                    <a:pt x="280" y="1"/>
                  </a:lnTo>
                  <a:close/>
                </a:path>
              </a:pathLst>
            </a:custGeom>
            <a:solidFill>
              <a:schemeClr val="accen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7" name="Google Shape;617;p13"/>
            <p:cNvSpPr/>
            <p:nvPr/>
          </p:nvSpPr>
          <p:spPr>
            <a:xfrm>
              <a:off x="1922552" y="1873552"/>
              <a:ext cx="113635" cy="710495"/>
            </a:xfrm>
            <a:custGeom>
              <a:avLst/>
              <a:gdLst/>
              <a:ahLst/>
              <a:cxnLst/>
              <a:rect l="l" t="t" r="r" b="b"/>
              <a:pathLst>
                <a:path w="3486" h="21796" extrusionOk="0">
                  <a:moveTo>
                    <a:pt x="346" y="1"/>
                  </a:moveTo>
                  <a:lnTo>
                    <a:pt x="1" y="16569"/>
                  </a:lnTo>
                  <a:lnTo>
                    <a:pt x="2499" y="21795"/>
                  </a:lnTo>
                  <a:lnTo>
                    <a:pt x="3486" y="15911"/>
                  </a:lnTo>
                  <a:lnTo>
                    <a:pt x="346" y="1"/>
                  </a:lnTo>
                  <a:close/>
                </a:path>
              </a:pathLst>
            </a:custGeom>
            <a:solidFill>
              <a:srgbClr val="008891"/>
            </a:solidFill>
            <a:ln w="9525" cap="flat" cmpd="sng">
              <a:solidFill>
                <a:srgbClr val="00889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8" name="Google Shape;618;p13"/>
            <p:cNvSpPr/>
            <p:nvPr/>
          </p:nvSpPr>
          <p:spPr>
            <a:xfrm>
              <a:off x="2408515" y="2144666"/>
              <a:ext cx="11311" cy="75594"/>
            </a:xfrm>
            <a:custGeom>
              <a:avLst/>
              <a:gdLst/>
              <a:ahLst/>
              <a:cxnLst/>
              <a:rect l="l" t="t" r="r" b="b"/>
              <a:pathLst>
                <a:path w="347" h="2319" extrusionOk="0">
                  <a:moveTo>
                    <a:pt x="182" y="1"/>
                  </a:moveTo>
                  <a:cubicBezTo>
                    <a:pt x="132" y="1"/>
                    <a:pt x="1" y="510"/>
                    <a:pt x="50" y="1168"/>
                  </a:cubicBezTo>
                  <a:cubicBezTo>
                    <a:pt x="67" y="1513"/>
                    <a:pt x="132" y="1858"/>
                    <a:pt x="264" y="2187"/>
                  </a:cubicBezTo>
                  <a:lnTo>
                    <a:pt x="313" y="2318"/>
                  </a:lnTo>
                  <a:lnTo>
                    <a:pt x="330" y="2203"/>
                  </a:lnTo>
                  <a:cubicBezTo>
                    <a:pt x="346" y="2121"/>
                    <a:pt x="346" y="2072"/>
                    <a:pt x="330" y="2072"/>
                  </a:cubicBezTo>
                  <a:cubicBezTo>
                    <a:pt x="328" y="2069"/>
                    <a:pt x="325" y="2068"/>
                    <a:pt x="323" y="2068"/>
                  </a:cubicBezTo>
                  <a:cubicBezTo>
                    <a:pt x="321" y="2068"/>
                    <a:pt x="319" y="2069"/>
                    <a:pt x="318" y="2070"/>
                  </a:cubicBezTo>
                  <a:lnTo>
                    <a:pt x="318" y="2070"/>
                  </a:lnTo>
                  <a:cubicBezTo>
                    <a:pt x="289" y="1868"/>
                    <a:pt x="228" y="1539"/>
                    <a:pt x="215" y="1151"/>
                  </a:cubicBezTo>
                  <a:cubicBezTo>
                    <a:pt x="165" y="526"/>
                    <a:pt x="231" y="17"/>
                    <a:pt x="182" y="1"/>
                  </a:cubicBezTo>
                  <a:close/>
                </a:path>
              </a:pathLst>
            </a:custGeom>
            <a:solidFill>
              <a:srgbClr val="FAFAF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19" name="Google Shape;619;p13"/>
            <p:cNvSpPr/>
            <p:nvPr/>
          </p:nvSpPr>
          <p:spPr>
            <a:xfrm>
              <a:off x="2416567" y="2147893"/>
              <a:ext cx="27903" cy="62718"/>
            </a:xfrm>
            <a:custGeom>
              <a:avLst/>
              <a:gdLst/>
              <a:ahLst/>
              <a:cxnLst/>
              <a:rect l="l" t="t" r="r" b="b"/>
              <a:pathLst>
                <a:path w="856" h="1924" extrusionOk="0">
                  <a:moveTo>
                    <a:pt x="33" y="0"/>
                  </a:moveTo>
                  <a:cubicBezTo>
                    <a:pt x="0" y="17"/>
                    <a:pt x="66" y="477"/>
                    <a:pt x="296" y="1019"/>
                  </a:cubicBezTo>
                  <a:cubicBezTo>
                    <a:pt x="506" y="1550"/>
                    <a:pt x="762" y="1924"/>
                    <a:pt x="819" y="1924"/>
                  </a:cubicBezTo>
                  <a:cubicBezTo>
                    <a:pt x="820" y="1924"/>
                    <a:pt x="821" y="1924"/>
                    <a:pt x="822" y="1923"/>
                  </a:cubicBezTo>
                  <a:cubicBezTo>
                    <a:pt x="855" y="1890"/>
                    <a:pt x="658" y="1479"/>
                    <a:pt x="444" y="953"/>
                  </a:cubicBezTo>
                  <a:cubicBezTo>
                    <a:pt x="231" y="427"/>
                    <a:pt x="83" y="0"/>
                    <a:pt x="33" y="0"/>
                  </a:cubicBezTo>
                  <a:close/>
                </a:path>
              </a:pathLst>
            </a:custGeom>
            <a:solidFill>
              <a:srgbClr val="FAFAF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0" name="Google Shape;620;p13"/>
            <p:cNvSpPr/>
            <p:nvPr/>
          </p:nvSpPr>
          <p:spPr>
            <a:xfrm>
              <a:off x="1418399" y="2019817"/>
              <a:ext cx="817089" cy="727902"/>
            </a:xfrm>
            <a:custGeom>
              <a:avLst/>
              <a:gdLst/>
              <a:ahLst/>
              <a:cxnLst/>
              <a:rect l="l" t="t" r="r" b="b"/>
              <a:pathLst>
                <a:path w="25066" h="22330" extrusionOk="0">
                  <a:moveTo>
                    <a:pt x="2827" y="1"/>
                  </a:moveTo>
                  <a:cubicBezTo>
                    <a:pt x="2548" y="1086"/>
                    <a:pt x="1808" y="5343"/>
                    <a:pt x="1118" y="10060"/>
                  </a:cubicBezTo>
                  <a:cubicBezTo>
                    <a:pt x="0" y="17752"/>
                    <a:pt x="16782" y="20399"/>
                    <a:pt x="16782" y="20399"/>
                  </a:cubicBezTo>
                  <a:lnTo>
                    <a:pt x="21861" y="21746"/>
                  </a:lnTo>
                  <a:cubicBezTo>
                    <a:pt x="21861" y="21746"/>
                    <a:pt x="23889" y="22329"/>
                    <a:pt x="24552" y="22329"/>
                  </a:cubicBezTo>
                  <a:cubicBezTo>
                    <a:pt x="24628" y="22329"/>
                    <a:pt x="24686" y="22322"/>
                    <a:pt x="24721" y="22305"/>
                  </a:cubicBezTo>
                  <a:cubicBezTo>
                    <a:pt x="25066" y="22124"/>
                    <a:pt x="23011" y="21188"/>
                    <a:pt x="22288" y="20875"/>
                  </a:cubicBezTo>
                  <a:cubicBezTo>
                    <a:pt x="21565" y="20546"/>
                    <a:pt x="19313" y="16914"/>
                    <a:pt x="19313" y="16914"/>
                  </a:cubicBezTo>
                  <a:cubicBezTo>
                    <a:pt x="20299" y="16306"/>
                    <a:pt x="20825" y="15468"/>
                    <a:pt x="20809" y="15139"/>
                  </a:cubicBezTo>
                  <a:cubicBezTo>
                    <a:pt x="20790" y="14948"/>
                    <a:pt x="20632" y="14834"/>
                    <a:pt x="20464" y="14834"/>
                  </a:cubicBezTo>
                  <a:cubicBezTo>
                    <a:pt x="20343" y="14834"/>
                    <a:pt x="20218" y="14893"/>
                    <a:pt x="20135" y="15024"/>
                  </a:cubicBezTo>
                  <a:cubicBezTo>
                    <a:pt x="19888" y="15320"/>
                    <a:pt x="19593" y="15583"/>
                    <a:pt x="19280" y="15813"/>
                  </a:cubicBezTo>
                  <a:cubicBezTo>
                    <a:pt x="19034" y="15994"/>
                    <a:pt x="18754" y="16141"/>
                    <a:pt x="18442" y="16240"/>
                  </a:cubicBezTo>
                  <a:cubicBezTo>
                    <a:pt x="18097" y="16355"/>
                    <a:pt x="17801" y="16437"/>
                    <a:pt x="17538" y="16487"/>
                  </a:cubicBezTo>
                  <a:cubicBezTo>
                    <a:pt x="15779" y="16010"/>
                    <a:pt x="10865" y="14449"/>
                    <a:pt x="7331" y="11457"/>
                  </a:cubicBezTo>
                  <a:cubicBezTo>
                    <a:pt x="6690" y="10931"/>
                    <a:pt x="8038" y="1497"/>
                    <a:pt x="8038" y="1497"/>
                  </a:cubicBezTo>
                  <a:lnTo>
                    <a:pt x="2827" y="1"/>
                  </a:lnTo>
                  <a:close/>
                </a:path>
              </a:pathLst>
            </a:custGeom>
            <a:solidFill>
              <a:srgbClr val="E5BAA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1" name="Google Shape;621;p13"/>
            <p:cNvSpPr/>
            <p:nvPr/>
          </p:nvSpPr>
          <p:spPr>
            <a:xfrm>
              <a:off x="1440369" y="2005898"/>
              <a:ext cx="526710" cy="686373"/>
            </a:xfrm>
            <a:custGeom>
              <a:avLst/>
              <a:gdLst/>
              <a:ahLst/>
              <a:cxnLst/>
              <a:rect l="l" t="t" r="r" b="b"/>
              <a:pathLst>
                <a:path w="16158" h="21056" extrusionOk="0">
                  <a:moveTo>
                    <a:pt x="1857" y="0"/>
                  </a:moveTo>
                  <a:lnTo>
                    <a:pt x="362" y="10273"/>
                  </a:lnTo>
                  <a:cubicBezTo>
                    <a:pt x="0" y="13446"/>
                    <a:pt x="2137" y="15960"/>
                    <a:pt x="4980" y="17374"/>
                  </a:cubicBezTo>
                  <a:cubicBezTo>
                    <a:pt x="9273" y="19496"/>
                    <a:pt x="15593" y="21011"/>
                    <a:pt x="15728" y="21055"/>
                  </a:cubicBezTo>
                  <a:lnTo>
                    <a:pt x="15728" y="21055"/>
                  </a:lnTo>
                  <a:cubicBezTo>
                    <a:pt x="15638" y="20977"/>
                    <a:pt x="16157" y="16470"/>
                    <a:pt x="16157" y="16470"/>
                  </a:cubicBezTo>
                  <a:cubicBezTo>
                    <a:pt x="16157" y="16470"/>
                    <a:pt x="7117" y="12542"/>
                    <a:pt x="6838" y="10865"/>
                  </a:cubicBezTo>
                  <a:cubicBezTo>
                    <a:pt x="6558" y="9188"/>
                    <a:pt x="7988" y="2137"/>
                    <a:pt x="7988" y="2137"/>
                  </a:cubicBezTo>
                  <a:lnTo>
                    <a:pt x="1857" y="0"/>
                  </a:lnTo>
                  <a:close/>
                  <a:moveTo>
                    <a:pt x="15728" y="21055"/>
                  </a:moveTo>
                  <a:cubicBezTo>
                    <a:pt x="15729" y="21055"/>
                    <a:pt x="15729" y="21056"/>
                    <a:pt x="15730" y="21056"/>
                  </a:cubicBezTo>
                  <a:cubicBezTo>
                    <a:pt x="15731" y="21056"/>
                    <a:pt x="15730" y="21055"/>
                    <a:pt x="15728" y="21055"/>
                  </a:cubicBezTo>
                  <a:close/>
                </a:path>
              </a:pathLst>
            </a:custGeom>
            <a:solidFill>
              <a:srgbClr val="E0E0E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2" name="Google Shape;622;p13"/>
            <p:cNvSpPr/>
            <p:nvPr/>
          </p:nvSpPr>
          <p:spPr>
            <a:xfrm>
              <a:off x="1653590" y="1852657"/>
              <a:ext cx="315609" cy="839614"/>
            </a:xfrm>
            <a:custGeom>
              <a:avLst/>
              <a:gdLst/>
              <a:ahLst/>
              <a:cxnLst/>
              <a:rect l="l" t="t" r="r" b="b"/>
              <a:pathLst>
                <a:path w="9682" h="25757" extrusionOk="0">
                  <a:moveTo>
                    <a:pt x="987" y="1"/>
                  </a:moveTo>
                  <a:cubicBezTo>
                    <a:pt x="971" y="17"/>
                    <a:pt x="1069" y="66"/>
                    <a:pt x="1234" y="198"/>
                  </a:cubicBezTo>
                  <a:cubicBezTo>
                    <a:pt x="1447" y="412"/>
                    <a:pt x="1628" y="658"/>
                    <a:pt x="1760" y="937"/>
                  </a:cubicBezTo>
                  <a:cubicBezTo>
                    <a:pt x="1957" y="1381"/>
                    <a:pt x="2055" y="1858"/>
                    <a:pt x="2055" y="2351"/>
                  </a:cubicBezTo>
                  <a:cubicBezTo>
                    <a:pt x="2039" y="2992"/>
                    <a:pt x="1957" y="3633"/>
                    <a:pt x="1825" y="4258"/>
                  </a:cubicBezTo>
                  <a:cubicBezTo>
                    <a:pt x="1579" y="5671"/>
                    <a:pt x="1283" y="7348"/>
                    <a:pt x="954" y="9222"/>
                  </a:cubicBezTo>
                  <a:cubicBezTo>
                    <a:pt x="790" y="10158"/>
                    <a:pt x="625" y="11128"/>
                    <a:pt x="445" y="12147"/>
                  </a:cubicBezTo>
                  <a:cubicBezTo>
                    <a:pt x="297" y="13166"/>
                    <a:pt x="1" y="14218"/>
                    <a:pt x="149" y="15352"/>
                  </a:cubicBezTo>
                  <a:cubicBezTo>
                    <a:pt x="149" y="15418"/>
                    <a:pt x="165" y="15484"/>
                    <a:pt x="182" y="15566"/>
                  </a:cubicBezTo>
                  <a:cubicBezTo>
                    <a:pt x="198" y="15632"/>
                    <a:pt x="231" y="15697"/>
                    <a:pt x="264" y="15763"/>
                  </a:cubicBezTo>
                  <a:cubicBezTo>
                    <a:pt x="330" y="15895"/>
                    <a:pt x="412" y="16010"/>
                    <a:pt x="527" y="16108"/>
                  </a:cubicBezTo>
                  <a:cubicBezTo>
                    <a:pt x="724" y="16306"/>
                    <a:pt x="921" y="16486"/>
                    <a:pt x="1135" y="16651"/>
                  </a:cubicBezTo>
                  <a:cubicBezTo>
                    <a:pt x="1529" y="16996"/>
                    <a:pt x="1957" y="17308"/>
                    <a:pt x="2417" y="17604"/>
                  </a:cubicBezTo>
                  <a:cubicBezTo>
                    <a:pt x="2844" y="17884"/>
                    <a:pt x="3288" y="18147"/>
                    <a:pt x="3732" y="18377"/>
                  </a:cubicBezTo>
                  <a:lnTo>
                    <a:pt x="5047" y="19018"/>
                  </a:lnTo>
                  <a:lnTo>
                    <a:pt x="9562" y="21202"/>
                  </a:lnTo>
                  <a:lnTo>
                    <a:pt x="9562" y="21202"/>
                  </a:lnTo>
                  <a:cubicBezTo>
                    <a:pt x="9433" y="22594"/>
                    <a:pt x="9336" y="23728"/>
                    <a:pt x="9271" y="24524"/>
                  </a:cubicBezTo>
                  <a:cubicBezTo>
                    <a:pt x="9238" y="24902"/>
                    <a:pt x="9222" y="25214"/>
                    <a:pt x="9205" y="25428"/>
                  </a:cubicBezTo>
                  <a:cubicBezTo>
                    <a:pt x="9189" y="25527"/>
                    <a:pt x="9189" y="25609"/>
                    <a:pt x="9189" y="25674"/>
                  </a:cubicBezTo>
                  <a:cubicBezTo>
                    <a:pt x="9172" y="25691"/>
                    <a:pt x="9172" y="25724"/>
                    <a:pt x="9189" y="25757"/>
                  </a:cubicBezTo>
                  <a:cubicBezTo>
                    <a:pt x="9189" y="25724"/>
                    <a:pt x="9205" y="25707"/>
                    <a:pt x="9205" y="25674"/>
                  </a:cubicBezTo>
                  <a:cubicBezTo>
                    <a:pt x="9205" y="25609"/>
                    <a:pt x="9222" y="25527"/>
                    <a:pt x="9238" y="25428"/>
                  </a:cubicBezTo>
                  <a:cubicBezTo>
                    <a:pt x="9255" y="25214"/>
                    <a:pt x="9287" y="24902"/>
                    <a:pt x="9337" y="24524"/>
                  </a:cubicBezTo>
                  <a:cubicBezTo>
                    <a:pt x="9419" y="23719"/>
                    <a:pt x="9534" y="22568"/>
                    <a:pt x="9682" y="21171"/>
                  </a:cubicBezTo>
                  <a:lnTo>
                    <a:pt x="9682" y="21122"/>
                  </a:lnTo>
                  <a:lnTo>
                    <a:pt x="9649" y="21105"/>
                  </a:lnTo>
                  <a:cubicBezTo>
                    <a:pt x="8351" y="20464"/>
                    <a:pt x="6822" y="19708"/>
                    <a:pt x="5113" y="18870"/>
                  </a:cubicBezTo>
                  <a:lnTo>
                    <a:pt x="3814" y="18229"/>
                  </a:lnTo>
                  <a:cubicBezTo>
                    <a:pt x="3370" y="17999"/>
                    <a:pt x="2927" y="17736"/>
                    <a:pt x="2499" y="17456"/>
                  </a:cubicBezTo>
                  <a:cubicBezTo>
                    <a:pt x="2055" y="17177"/>
                    <a:pt x="1644" y="16864"/>
                    <a:pt x="1234" y="16536"/>
                  </a:cubicBezTo>
                  <a:cubicBezTo>
                    <a:pt x="1036" y="16355"/>
                    <a:pt x="839" y="16174"/>
                    <a:pt x="642" y="15993"/>
                  </a:cubicBezTo>
                  <a:cubicBezTo>
                    <a:pt x="543" y="15911"/>
                    <a:pt x="461" y="15813"/>
                    <a:pt x="412" y="15697"/>
                  </a:cubicBezTo>
                  <a:cubicBezTo>
                    <a:pt x="379" y="15632"/>
                    <a:pt x="362" y="15582"/>
                    <a:pt x="346" y="15517"/>
                  </a:cubicBezTo>
                  <a:cubicBezTo>
                    <a:pt x="330" y="15451"/>
                    <a:pt x="313" y="15385"/>
                    <a:pt x="313" y="15319"/>
                  </a:cubicBezTo>
                  <a:cubicBezTo>
                    <a:pt x="247" y="14793"/>
                    <a:pt x="264" y="14251"/>
                    <a:pt x="346" y="13725"/>
                  </a:cubicBezTo>
                  <a:cubicBezTo>
                    <a:pt x="379" y="13462"/>
                    <a:pt x="428" y="13216"/>
                    <a:pt x="477" y="12953"/>
                  </a:cubicBezTo>
                  <a:cubicBezTo>
                    <a:pt x="527" y="12690"/>
                    <a:pt x="576" y="12443"/>
                    <a:pt x="609" y="12180"/>
                  </a:cubicBezTo>
                  <a:cubicBezTo>
                    <a:pt x="790" y="11161"/>
                    <a:pt x="954" y="10175"/>
                    <a:pt x="1118" y="9254"/>
                  </a:cubicBezTo>
                  <a:cubicBezTo>
                    <a:pt x="1431" y="7381"/>
                    <a:pt x="1710" y="5688"/>
                    <a:pt x="1940" y="4274"/>
                  </a:cubicBezTo>
                  <a:cubicBezTo>
                    <a:pt x="2072" y="3633"/>
                    <a:pt x="2138" y="2992"/>
                    <a:pt x="2154" y="2351"/>
                  </a:cubicBezTo>
                  <a:cubicBezTo>
                    <a:pt x="2154" y="1841"/>
                    <a:pt x="2039" y="1365"/>
                    <a:pt x="1825" y="905"/>
                  </a:cubicBezTo>
                  <a:cubicBezTo>
                    <a:pt x="1677" y="625"/>
                    <a:pt x="1497" y="379"/>
                    <a:pt x="1250" y="181"/>
                  </a:cubicBezTo>
                  <a:cubicBezTo>
                    <a:pt x="1168" y="116"/>
                    <a:pt x="1086" y="50"/>
                    <a:pt x="987" y="1"/>
                  </a:cubicBezTo>
                  <a:close/>
                </a:path>
              </a:pathLst>
            </a:custGeom>
            <a:solidFill>
              <a:srgbClr val="FAFAF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3" name="Google Shape;623;p13"/>
            <p:cNvSpPr/>
            <p:nvPr/>
          </p:nvSpPr>
          <p:spPr>
            <a:xfrm>
              <a:off x="1895789" y="2521851"/>
              <a:ext cx="30022" cy="153273"/>
            </a:xfrm>
            <a:custGeom>
              <a:avLst/>
              <a:gdLst/>
              <a:ahLst/>
              <a:cxnLst/>
              <a:rect l="l" t="t" r="r" b="b"/>
              <a:pathLst>
                <a:path w="921" h="4702" extrusionOk="0">
                  <a:moveTo>
                    <a:pt x="921" y="1"/>
                  </a:moveTo>
                  <a:cubicBezTo>
                    <a:pt x="871" y="1"/>
                    <a:pt x="674" y="1053"/>
                    <a:pt x="427" y="2351"/>
                  </a:cubicBezTo>
                  <a:cubicBezTo>
                    <a:pt x="312" y="2959"/>
                    <a:pt x="197" y="3518"/>
                    <a:pt x="115" y="4011"/>
                  </a:cubicBezTo>
                  <a:cubicBezTo>
                    <a:pt x="49" y="4241"/>
                    <a:pt x="17" y="4472"/>
                    <a:pt x="0" y="4702"/>
                  </a:cubicBezTo>
                  <a:cubicBezTo>
                    <a:pt x="99" y="4488"/>
                    <a:pt x="181" y="4274"/>
                    <a:pt x="230" y="4028"/>
                  </a:cubicBezTo>
                  <a:cubicBezTo>
                    <a:pt x="329" y="3617"/>
                    <a:pt x="477" y="3025"/>
                    <a:pt x="592" y="2384"/>
                  </a:cubicBezTo>
                  <a:cubicBezTo>
                    <a:pt x="707" y="1727"/>
                    <a:pt x="806" y="1135"/>
                    <a:pt x="855" y="708"/>
                  </a:cubicBezTo>
                  <a:cubicBezTo>
                    <a:pt x="904" y="478"/>
                    <a:pt x="921" y="247"/>
                    <a:pt x="921" y="1"/>
                  </a:cubicBezTo>
                  <a:close/>
                </a:path>
              </a:pathLst>
            </a:custGeom>
            <a:solidFill>
              <a:srgbClr val="FAFAF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4" name="Google Shape;624;p13"/>
            <p:cNvSpPr/>
            <p:nvPr/>
          </p:nvSpPr>
          <p:spPr>
            <a:xfrm>
              <a:off x="1490733" y="2484332"/>
              <a:ext cx="462396" cy="207939"/>
            </a:xfrm>
            <a:custGeom>
              <a:avLst/>
              <a:gdLst/>
              <a:ahLst/>
              <a:cxnLst/>
              <a:rect l="l" t="t" r="r" b="b"/>
              <a:pathLst>
                <a:path w="14185" h="6379" extrusionOk="0">
                  <a:moveTo>
                    <a:pt x="1" y="0"/>
                  </a:moveTo>
                  <a:cubicBezTo>
                    <a:pt x="0" y="0"/>
                    <a:pt x="0" y="1"/>
                    <a:pt x="0" y="1"/>
                  </a:cubicBezTo>
                  <a:cubicBezTo>
                    <a:pt x="17" y="51"/>
                    <a:pt x="49" y="83"/>
                    <a:pt x="99" y="116"/>
                  </a:cubicBezTo>
                  <a:cubicBezTo>
                    <a:pt x="164" y="199"/>
                    <a:pt x="263" y="314"/>
                    <a:pt x="411" y="462"/>
                  </a:cubicBezTo>
                  <a:cubicBezTo>
                    <a:pt x="805" y="872"/>
                    <a:pt x="1216" y="1250"/>
                    <a:pt x="1677" y="1596"/>
                  </a:cubicBezTo>
                  <a:cubicBezTo>
                    <a:pt x="2334" y="2105"/>
                    <a:pt x="3041" y="2549"/>
                    <a:pt x="3780" y="2943"/>
                  </a:cubicBezTo>
                  <a:cubicBezTo>
                    <a:pt x="4701" y="3437"/>
                    <a:pt x="5638" y="3847"/>
                    <a:pt x="6591" y="4209"/>
                  </a:cubicBezTo>
                  <a:cubicBezTo>
                    <a:pt x="8646" y="4949"/>
                    <a:pt x="10569" y="5442"/>
                    <a:pt x="11933" y="5820"/>
                  </a:cubicBezTo>
                  <a:lnTo>
                    <a:pt x="13577" y="6247"/>
                  </a:lnTo>
                  <a:lnTo>
                    <a:pt x="14020" y="6346"/>
                  </a:lnTo>
                  <a:cubicBezTo>
                    <a:pt x="14070" y="6362"/>
                    <a:pt x="14119" y="6379"/>
                    <a:pt x="14185" y="6379"/>
                  </a:cubicBezTo>
                  <a:cubicBezTo>
                    <a:pt x="14136" y="6346"/>
                    <a:pt x="14086" y="6329"/>
                    <a:pt x="14037" y="6313"/>
                  </a:cubicBezTo>
                  <a:cubicBezTo>
                    <a:pt x="13905" y="6280"/>
                    <a:pt x="13774" y="6231"/>
                    <a:pt x="13593" y="6181"/>
                  </a:cubicBezTo>
                  <a:lnTo>
                    <a:pt x="11966" y="5705"/>
                  </a:lnTo>
                  <a:cubicBezTo>
                    <a:pt x="10602" y="5294"/>
                    <a:pt x="8695" y="4784"/>
                    <a:pt x="6657" y="4045"/>
                  </a:cubicBezTo>
                  <a:cubicBezTo>
                    <a:pt x="5704" y="3700"/>
                    <a:pt x="4767" y="3289"/>
                    <a:pt x="3863" y="2812"/>
                  </a:cubicBezTo>
                  <a:cubicBezTo>
                    <a:pt x="3123" y="2417"/>
                    <a:pt x="2416" y="1990"/>
                    <a:pt x="1742" y="1497"/>
                  </a:cubicBezTo>
                  <a:cubicBezTo>
                    <a:pt x="1299" y="1168"/>
                    <a:pt x="855" y="807"/>
                    <a:pt x="444" y="412"/>
                  </a:cubicBezTo>
                  <a:cubicBezTo>
                    <a:pt x="177" y="161"/>
                    <a:pt x="15" y="0"/>
                    <a:pt x="1" y="0"/>
                  </a:cubicBezTo>
                  <a:close/>
                </a:path>
              </a:pathLst>
            </a:custGeom>
            <a:solidFill>
              <a:srgbClr val="FAFAF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25" name="Google Shape;625;p13"/>
            <p:cNvSpPr/>
            <p:nvPr/>
          </p:nvSpPr>
          <p:spPr>
            <a:xfrm>
              <a:off x="1934352" y="2548647"/>
              <a:ext cx="22525" cy="18841"/>
            </a:xfrm>
            <a:custGeom>
              <a:avLst/>
              <a:gdLst/>
              <a:ahLst/>
              <a:cxnLst/>
              <a:rect l="l" t="t" r="r" b="b"/>
              <a:pathLst>
                <a:path w="691" h="578" extrusionOk="0">
                  <a:moveTo>
                    <a:pt x="379" y="1"/>
                  </a:moveTo>
                  <a:cubicBezTo>
                    <a:pt x="132" y="1"/>
                    <a:pt x="1" y="313"/>
                    <a:pt x="181" y="494"/>
                  </a:cubicBezTo>
                  <a:cubicBezTo>
                    <a:pt x="244" y="551"/>
                    <a:pt x="319" y="577"/>
                    <a:pt x="391" y="577"/>
                  </a:cubicBezTo>
                  <a:cubicBezTo>
                    <a:pt x="546" y="577"/>
                    <a:pt x="691" y="459"/>
                    <a:pt x="691" y="280"/>
                  </a:cubicBezTo>
                  <a:cubicBezTo>
                    <a:pt x="674" y="116"/>
                    <a:pt x="543" y="1"/>
                    <a:pt x="379" y="1"/>
                  </a:cubicBezTo>
                  <a:close/>
                </a:path>
              </a:pathLst>
            </a:custGeom>
            <a:solidFill>
              <a:srgbClr val="FAFAF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626" name="Google Shape;626;p13"/>
          <p:cNvSpPr txBox="1"/>
          <p:nvPr>
            <p:ph type="title"/>
          </p:nvPr>
        </p:nvSpPr>
        <p:spPr>
          <a:xfrm>
            <a:off x="6579237" y="396382"/>
            <a:ext cx="4482400" cy="5344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Clr>
                <a:srgbClr val="19D3DA"/>
              </a:buClr>
              <a:buSzPts val="2800"/>
              <a:buFont typeface="Candara" panose="020E0502030303020204"/>
              <a:buNone/>
            </a:pPr>
            <a:r>
              <a:rPr lang="en-US" b="1">
                <a:solidFill>
                  <a:srgbClr val="19D3DA"/>
                </a:solidFill>
                <a:latin typeface="Candara" panose="020E0502030303020204"/>
                <a:ea typeface="Candara" panose="020E0502030303020204"/>
                <a:cs typeface="Candara" panose="020E0502030303020204"/>
                <a:sym typeface="Candara" panose="020E0502030303020204"/>
              </a:rPr>
              <a:t>FUTURE IMPLEMENTATION IDEAS</a:t>
            </a:r>
            <a:endParaRPr b="1">
              <a:solidFill>
                <a:srgbClr val="19D3DA"/>
              </a:solidFill>
              <a:latin typeface="Candara" panose="020E0502030303020204"/>
              <a:ea typeface="Candara" panose="020E0502030303020204"/>
              <a:cs typeface="Candara" panose="020E0502030303020204"/>
              <a:sym typeface="Candara" panose="020E0502030303020204"/>
            </a:endParaRPr>
          </a:p>
        </p:txBody>
      </p:sp>
      <p:sp>
        <p:nvSpPr>
          <p:cNvPr id="627" name="Google Shape;627;p13"/>
          <p:cNvSpPr txBox="1"/>
          <p:nvPr>
            <p:ph type="subTitle" idx="2"/>
          </p:nvPr>
        </p:nvSpPr>
        <p:spPr>
          <a:xfrm>
            <a:off x="6590037" y="2947481"/>
            <a:ext cx="4471600" cy="2434140"/>
          </a:xfrm>
          <a:prstGeom prst="rect">
            <a:avLst/>
          </a:prstGeom>
          <a:noFill/>
          <a:ln>
            <a:noFill/>
          </a:ln>
        </p:spPr>
        <p:txBody>
          <a:bodyPr spcFirstLastPara="1" wrap="square" lIns="121900" tIns="121900" rIns="121900" bIns="121900" anchor="b" anchorCtr="0">
            <a:noAutofit/>
          </a:bodyPr>
          <a:lstStyle/>
          <a:p>
            <a:pPr marL="0" lvl="0" indent="0" algn="l" rtl="0">
              <a:lnSpc>
                <a:spcPct val="100000"/>
              </a:lnSpc>
              <a:spcBef>
                <a:spcPts val="0"/>
              </a:spcBef>
              <a:spcAft>
                <a:spcPts val="0"/>
              </a:spcAft>
              <a:buClr>
                <a:srgbClr val="D8D8D8"/>
              </a:buClr>
              <a:buSzPts val="1100"/>
              <a:buNone/>
            </a:pPr>
            <a:r>
              <a:rPr lang="en-US" sz="2400">
                <a:solidFill>
                  <a:srgbClr val="D8D8D8"/>
                </a:solidFill>
                <a:latin typeface="Candara" panose="020E0502030303020204"/>
                <a:ea typeface="Candara" panose="020E0502030303020204"/>
                <a:cs typeface="Candara" panose="020E0502030303020204"/>
                <a:sym typeface="Candara" panose="020E0502030303020204"/>
              </a:rPr>
              <a:t>Providing Certificates to the regular donors.</a:t>
            </a:r>
            <a:endParaRPr lang="en-US" sz="2400">
              <a:solidFill>
                <a:srgbClr val="D8D8D8"/>
              </a:solidFill>
              <a:latin typeface="Candara" panose="020E0502030303020204"/>
              <a:ea typeface="Candara" panose="020E0502030303020204"/>
              <a:cs typeface="Candara" panose="020E0502030303020204"/>
              <a:sym typeface="Candara" panose="020E0502030303020204"/>
            </a:endParaRPr>
          </a:p>
          <a:p>
            <a:pPr marL="0" lvl="0" indent="0" algn="l" rtl="0">
              <a:lnSpc>
                <a:spcPct val="100000"/>
              </a:lnSpc>
              <a:spcBef>
                <a:spcPts val="0"/>
              </a:spcBef>
              <a:spcAft>
                <a:spcPts val="0"/>
              </a:spcAft>
              <a:buClr>
                <a:schemeClr val="dk1"/>
              </a:buClr>
              <a:buSzPts val="1100"/>
              <a:buNone/>
            </a:pPr>
            <a:endParaRPr sz="2400">
              <a:solidFill>
                <a:srgbClr val="D8D8D8"/>
              </a:solidFill>
              <a:latin typeface="Candara" panose="020E0502030303020204"/>
              <a:ea typeface="Candara" panose="020E0502030303020204"/>
              <a:cs typeface="Candara" panose="020E0502030303020204"/>
              <a:sym typeface="Candara" panose="020E0502030303020204"/>
            </a:endParaRPr>
          </a:p>
          <a:p>
            <a:pPr marL="0" lvl="0" indent="0" algn="l" rtl="0">
              <a:lnSpc>
                <a:spcPct val="100000"/>
              </a:lnSpc>
              <a:spcBef>
                <a:spcPts val="0"/>
              </a:spcBef>
              <a:spcAft>
                <a:spcPts val="0"/>
              </a:spcAft>
              <a:buClr>
                <a:srgbClr val="D8D8D8"/>
              </a:buClr>
              <a:buSzPts val="1100"/>
              <a:buNone/>
            </a:pPr>
            <a:r>
              <a:rPr lang="en-US" sz="2400">
                <a:solidFill>
                  <a:srgbClr val="D8D8D8"/>
                </a:solidFill>
                <a:latin typeface="Candara" panose="020E0502030303020204"/>
                <a:ea typeface="Candara" panose="020E0502030303020204"/>
                <a:cs typeface="Candara" panose="020E0502030303020204"/>
                <a:sym typeface="Candara" panose="020E0502030303020204"/>
              </a:rPr>
              <a:t>Adding Geolocation to locate nearest NGO.</a:t>
            </a:r>
            <a:endParaRPr lang="en-US" sz="2400">
              <a:solidFill>
                <a:srgbClr val="D8D8D8"/>
              </a:solidFill>
              <a:latin typeface="Candara" panose="020E0502030303020204"/>
              <a:ea typeface="Candara" panose="020E0502030303020204"/>
              <a:cs typeface="Candara" panose="020E0502030303020204"/>
              <a:sym typeface="Candara" panose="020E0502030303020204"/>
            </a:endParaRPr>
          </a:p>
          <a:p>
            <a:pPr marL="0" lvl="0" indent="0" algn="l" rtl="0">
              <a:lnSpc>
                <a:spcPct val="100000"/>
              </a:lnSpc>
              <a:spcBef>
                <a:spcPts val="0"/>
              </a:spcBef>
              <a:spcAft>
                <a:spcPts val="0"/>
              </a:spcAft>
              <a:buClr>
                <a:schemeClr val="dk1"/>
              </a:buClr>
              <a:buSzPts val="1100"/>
              <a:buNone/>
            </a:pPr>
            <a:endParaRPr sz="2400">
              <a:solidFill>
                <a:srgbClr val="D8D8D8"/>
              </a:solidFill>
              <a:latin typeface="Candara" panose="020E0502030303020204"/>
              <a:ea typeface="Candara" panose="020E0502030303020204"/>
              <a:cs typeface="Candara" panose="020E0502030303020204"/>
              <a:sym typeface="Candara" panose="020E0502030303020204"/>
            </a:endParaRPr>
          </a:p>
          <a:p>
            <a:pPr marL="0" lvl="0" indent="0" algn="l" rtl="0">
              <a:lnSpc>
                <a:spcPct val="100000"/>
              </a:lnSpc>
              <a:spcBef>
                <a:spcPts val="0"/>
              </a:spcBef>
              <a:spcAft>
                <a:spcPts val="0"/>
              </a:spcAft>
              <a:buClr>
                <a:srgbClr val="D8D8D8"/>
              </a:buClr>
              <a:buSzPts val="1100"/>
              <a:buNone/>
            </a:pPr>
            <a:r>
              <a:rPr lang="en-US" sz="2400">
                <a:solidFill>
                  <a:srgbClr val="D8D8D8"/>
                </a:solidFill>
                <a:latin typeface="Candara" panose="020E0502030303020204"/>
                <a:ea typeface="Candara" panose="020E0502030303020204"/>
                <a:cs typeface="Candara" panose="020E0502030303020204"/>
                <a:sym typeface="Candara" panose="020E0502030303020204"/>
              </a:rPr>
              <a:t>Including Restaurants  for leftover food.</a:t>
            </a:r>
            <a:endParaRPr lang="en-US" sz="2400">
              <a:solidFill>
                <a:srgbClr val="D8D8D8"/>
              </a:solidFill>
              <a:latin typeface="Candara" panose="020E0502030303020204"/>
              <a:ea typeface="Candara" panose="020E0502030303020204"/>
              <a:cs typeface="Candara" panose="020E0502030303020204"/>
              <a:sym typeface="Candara" panose="020E0502030303020204"/>
            </a:endParaRPr>
          </a:p>
          <a:p>
            <a:pPr marL="0" lvl="0" indent="0" algn="l" rtl="0">
              <a:lnSpc>
                <a:spcPct val="100000"/>
              </a:lnSpc>
              <a:spcBef>
                <a:spcPts val="0"/>
              </a:spcBef>
              <a:spcAft>
                <a:spcPts val="0"/>
              </a:spcAft>
              <a:buClr>
                <a:schemeClr val="dk1"/>
              </a:buClr>
              <a:buSzPts val="1100"/>
              <a:buNone/>
            </a:pPr>
            <a:endParaRPr sz="2400">
              <a:solidFill>
                <a:srgbClr val="D8D8D8"/>
              </a:solidFill>
              <a:latin typeface="Candara" panose="020E0502030303020204"/>
              <a:ea typeface="Candara" panose="020E0502030303020204"/>
              <a:cs typeface="Candara" panose="020E0502030303020204"/>
              <a:sym typeface="Candara" panose="020E0502030303020204"/>
            </a:endParaRPr>
          </a:p>
        </p:txBody>
      </p:sp>
      <p:grpSp>
        <p:nvGrpSpPr>
          <p:cNvPr id="628" name="Google Shape;628;p13"/>
          <p:cNvGrpSpPr/>
          <p:nvPr/>
        </p:nvGrpSpPr>
        <p:grpSpPr>
          <a:xfrm>
            <a:off x="2984748" y="1784866"/>
            <a:ext cx="2215738" cy="2130642"/>
            <a:chOff x="8732679" y="1718431"/>
            <a:chExt cx="2215738" cy="2130642"/>
          </a:xfrm>
        </p:grpSpPr>
        <p:pic>
          <p:nvPicPr>
            <p:cNvPr id="629" name="Google Shape;629;p13" descr="Hand Cartoon clipart - Charity, Illustration, Hand, transparent clip art"/>
            <p:cNvPicPr preferRelativeResize="0"/>
            <p:nvPr/>
          </p:nvPicPr>
          <p:blipFill rotWithShape="1">
            <a:blip r:embed="rId1"/>
            <a:srcRect l="18703" t="38178" r="21787" b="4796"/>
            <a:stretch>
              <a:fillRect/>
            </a:stretch>
          </p:blipFill>
          <p:spPr>
            <a:xfrm>
              <a:off x="8986886" y="2790741"/>
              <a:ext cx="1644439" cy="1058332"/>
            </a:xfrm>
            <a:prstGeom prst="rect">
              <a:avLst/>
            </a:prstGeom>
            <a:noFill/>
            <a:ln>
              <a:noFill/>
            </a:ln>
          </p:spPr>
        </p:pic>
        <p:pic>
          <p:nvPicPr>
            <p:cNvPr id="630" name="Google Shape;630;p13" descr="Food Meals Bowl Free Picture - Food Bowl Clipart Png , Free Transparent  Clipart - ClipartKey"/>
            <p:cNvPicPr preferRelativeResize="0"/>
            <p:nvPr/>
          </p:nvPicPr>
          <p:blipFill rotWithShape="1">
            <a:blip r:embed="rId2"/>
            <a:srcRect/>
            <a:stretch>
              <a:fillRect/>
            </a:stretch>
          </p:blipFill>
          <p:spPr>
            <a:xfrm>
              <a:off x="9193946" y="2454782"/>
              <a:ext cx="1366394" cy="924377"/>
            </a:xfrm>
            <a:prstGeom prst="rect">
              <a:avLst/>
            </a:prstGeom>
            <a:noFill/>
            <a:ln>
              <a:noFill/>
            </a:ln>
          </p:spPr>
        </p:pic>
        <p:sp>
          <p:nvSpPr>
            <p:cNvPr id="631" name="Google Shape;631;p13"/>
            <p:cNvSpPr txBox="1"/>
            <p:nvPr/>
          </p:nvSpPr>
          <p:spPr>
            <a:xfrm>
              <a:off x="8732679" y="1718431"/>
              <a:ext cx="2215738" cy="584775"/>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a:solidFill>
                    <a:srgbClr val="FFA5A5"/>
                  </a:solidFill>
                  <a:latin typeface="Calibri" panose="020F0502020204030204"/>
                  <a:ea typeface="Calibri" panose="020F0502020204030204"/>
                  <a:cs typeface="Calibri" panose="020F0502020204030204"/>
                  <a:sym typeface="Calibri" panose="020F0502020204030204"/>
                </a:rPr>
                <a:t>F</a:t>
              </a:r>
              <a:r>
                <a:rPr lang="en-US" sz="3200" b="1">
                  <a:solidFill>
                    <a:srgbClr val="19D3DA"/>
                  </a:solidFill>
                  <a:latin typeface="Calibri" panose="020F0502020204030204"/>
                  <a:ea typeface="Calibri" panose="020F0502020204030204"/>
                  <a:cs typeface="Calibri" panose="020F0502020204030204"/>
                  <a:sym typeface="Calibri" panose="020F0502020204030204"/>
                </a:rPr>
                <a:t>OO</a:t>
              </a:r>
              <a:r>
                <a:rPr lang="en-US" sz="3200" b="1">
                  <a:solidFill>
                    <a:srgbClr val="FFA5A5"/>
                  </a:solidFill>
                  <a:latin typeface="Calibri" panose="020F0502020204030204"/>
                  <a:ea typeface="Calibri" panose="020F0502020204030204"/>
                  <a:cs typeface="Calibri" panose="020F0502020204030204"/>
                  <a:sym typeface="Calibri" panose="020F0502020204030204"/>
                </a:rPr>
                <a:t>PER</a:t>
              </a:r>
              <a:endParaRPr sz="3200">
                <a:solidFill>
                  <a:srgbClr val="FFA5A5"/>
                </a:solidFill>
                <a:latin typeface="Calibri" panose="020F0502020204030204"/>
                <a:ea typeface="Calibri" panose="020F0502020204030204"/>
                <a:cs typeface="Calibri" panose="020F0502020204030204"/>
                <a:sym typeface="Calibri" panose="020F0502020204030204"/>
              </a:endParaRPr>
            </a:p>
          </p:txBody>
        </p:sp>
      </p:grpSp>
      <p:sp>
        <p:nvSpPr>
          <p:cNvPr id="632" name="Google Shape;632;p13"/>
          <p:cNvSpPr/>
          <p:nvPr/>
        </p:nvSpPr>
        <p:spPr>
          <a:xfrm>
            <a:off x="-17250" y="6244406"/>
            <a:ext cx="12192000" cy="797816"/>
          </a:xfrm>
          <a:prstGeom prst="rect">
            <a:avLst/>
          </a:prstGeom>
          <a:solidFill>
            <a:srgbClr val="00889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633" name="Google Shape;633;p13"/>
          <p:cNvGrpSpPr/>
          <p:nvPr/>
        </p:nvGrpSpPr>
        <p:grpSpPr>
          <a:xfrm>
            <a:off x="-101373" y="6055792"/>
            <a:ext cx="3039902" cy="1070044"/>
            <a:chOff x="-107174" y="5982511"/>
            <a:chExt cx="2848826" cy="875489"/>
          </a:xfrm>
        </p:grpSpPr>
        <p:pic>
          <p:nvPicPr>
            <p:cNvPr id="634" name="Google Shape;634;p13"/>
            <p:cNvPicPr preferRelativeResize="0"/>
            <p:nvPr/>
          </p:nvPicPr>
          <p:blipFill rotWithShape="1">
            <a:blip r:embed="rId3"/>
            <a:srcRect/>
            <a:stretch>
              <a:fillRect/>
            </a:stretch>
          </p:blipFill>
          <p:spPr>
            <a:xfrm>
              <a:off x="-107174" y="5982511"/>
              <a:ext cx="2848826" cy="875489"/>
            </a:xfrm>
            <a:prstGeom prst="rect">
              <a:avLst/>
            </a:prstGeom>
            <a:noFill/>
            <a:ln>
              <a:noFill/>
            </a:ln>
          </p:spPr>
        </p:pic>
        <p:sp>
          <p:nvSpPr>
            <p:cNvPr id="635" name="Google Shape;635;p13"/>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sp>
        <p:nvSpPr>
          <p:cNvPr id="636" name="Google Shape;636;p13"/>
          <p:cNvSpPr/>
          <p:nvPr/>
        </p:nvSpPr>
        <p:spPr>
          <a:xfrm>
            <a:off x="2756641" y="1362303"/>
            <a:ext cx="2703289" cy="128652"/>
          </a:xfrm>
          <a:custGeom>
            <a:avLst/>
            <a:gdLst/>
            <a:ahLst/>
            <a:cxnLst/>
            <a:rect l="l" t="t" r="r" b="b"/>
            <a:pathLst>
              <a:path w="62197" h="2960" extrusionOk="0">
                <a:moveTo>
                  <a:pt x="62197" y="1"/>
                </a:moveTo>
                <a:lnTo>
                  <a:pt x="1" y="379"/>
                </a:lnTo>
                <a:lnTo>
                  <a:pt x="1" y="2960"/>
                </a:lnTo>
                <a:lnTo>
                  <a:pt x="62115" y="2598"/>
                </a:lnTo>
                <a:lnTo>
                  <a:pt x="62197" y="1"/>
                </a:lnTo>
                <a:close/>
              </a:path>
            </a:pathLst>
          </a:custGeom>
          <a:solidFill>
            <a:srgbClr val="00889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26"/>
                                        </p:tgtEl>
                                        <p:attrNameLst>
                                          <p:attrName>style.visibility</p:attrName>
                                        </p:attrNameLst>
                                      </p:cBhvr>
                                      <p:to>
                                        <p:strVal val="visible"/>
                                      </p:to>
                                    </p:set>
                                    <p:animEffect transition="in" filter="fade">
                                      <p:cBhvr>
                                        <p:cTn id="7" dur="500"/>
                                        <p:tgtEl>
                                          <p:spTgt spid="62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27">
                                            <p:txEl>
                                              <p:pRg st="0" end="0"/>
                                            </p:txEl>
                                          </p:spTgt>
                                        </p:tgtEl>
                                        <p:attrNameLst>
                                          <p:attrName>style.visibility</p:attrName>
                                        </p:attrNameLst>
                                      </p:cBhvr>
                                      <p:to>
                                        <p:strVal val="visible"/>
                                      </p:to>
                                    </p:set>
                                    <p:animEffect transition="in" filter="fade">
                                      <p:cBhvr>
                                        <p:cTn id="11" dur="500"/>
                                        <p:tgtEl>
                                          <p:spTgt spid="627">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27">
                                            <p:txEl>
                                              <p:pRg st="1" end="1"/>
                                            </p:txEl>
                                          </p:spTgt>
                                        </p:tgtEl>
                                        <p:attrNameLst>
                                          <p:attrName>style.visibility</p:attrName>
                                        </p:attrNameLst>
                                      </p:cBhvr>
                                      <p:to>
                                        <p:strVal val="visible"/>
                                      </p:to>
                                    </p:set>
                                    <p:animEffect transition="in" filter="fade">
                                      <p:cBhvr>
                                        <p:cTn id="15" dur="500"/>
                                        <p:tgtEl>
                                          <p:spTgt spid="627">
                                            <p:txEl>
                                              <p:pRg st="1" end="1"/>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27">
                                            <p:txEl>
                                              <p:pRg st="2" end="2"/>
                                            </p:txEl>
                                          </p:spTgt>
                                        </p:tgtEl>
                                        <p:attrNameLst>
                                          <p:attrName>style.visibility</p:attrName>
                                        </p:attrNameLst>
                                      </p:cBhvr>
                                      <p:to>
                                        <p:strVal val="visible"/>
                                      </p:to>
                                    </p:set>
                                    <p:animEffect transition="in" filter="fade">
                                      <p:cBhvr>
                                        <p:cTn id="19" dur="500"/>
                                        <p:tgtEl>
                                          <p:spTgt spid="627">
                                            <p:txEl>
                                              <p:pRg st="2" end="2"/>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27">
                                            <p:txEl>
                                              <p:pRg st="3" end="3"/>
                                            </p:txEl>
                                          </p:spTgt>
                                        </p:tgtEl>
                                        <p:attrNameLst>
                                          <p:attrName>style.visibility</p:attrName>
                                        </p:attrNameLst>
                                      </p:cBhvr>
                                      <p:to>
                                        <p:strVal val="visible"/>
                                      </p:to>
                                    </p:set>
                                    <p:animEffect transition="in" filter="fade">
                                      <p:cBhvr>
                                        <p:cTn id="23" dur="500"/>
                                        <p:tgtEl>
                                          <p:spTgt spid="627">
                                            <p:txEl>
                                              <p:pRg st="3" end="3"/>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27">
                                            <p:txEl>
                                              <p:pRg st="4" end="4"/>
                                            </p:txEl>
                                          </p:spTgt>
                                        </p:tgtEl>
                                        <p:attrNameLst>
                                          <p:attrName>style.visibility</p:attrName>
                                        </p:attrNameLst>
                                      </p:cBhvr>
                                      <p:to>
                                        <p:strVal val="visible"/>
                                      </p:to>
                                    </p:set>
                                    <p:animEffect transition="in" filter="fade">
                                      <p:cBhvr>
                                        <p:cTn id="27" dur="500"/>
                                        <p:tgtEl>
                                          <p:spTgt spid="627">
                                            <p:txEl>
                                              <p:pRg st="4" end="4"/>
                                            </p:txEl>
                                          </p:spTgt>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627">
                                            <p:txEl>
                                              <p:pRg st="5" end="5"/>
                                            </p:txEl>
                                          </p:spTgt>
                                        </p:tgtEl>
                                        <p:attrNameLst>
                                          <p:attrName>style.visibility</p:attrName>
                                        </p:attrNameLst>
                                      </p:cBhvr>
                                      <p:to>
                                        <p:strVal val="visible"/>
                                      </p:to>
                                    </p:set>
                                    <p:animEffect transition="in" filter="fade">
                                      <p:cBhvr>
                                        <p:cTn id="31" dur="500"/>
                                        <p:tgtEl>
                                          <p:spTgt spid="627">
                                            <p:txEl>
                                              <p:pRg st="5" end="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640" name="Shape 640"/>
        <p:cNvGrpSpPr/>
        <p:nvPr/>
      </p:nvGrpSpPr>
      <p:grpSpPr>
        <a:xfrm>
          <a:off x="0" y="0"/>
          <a:ext cx="0" cy="0"/>
          <a:chOff x="0" y="0"/>
          <a:chExt cx="0" cy="0"/>
        </a:xfrm>
      </p:grpSpPr>
      <p:grpSp>
        <p:nvGrpSpPr>
          <p:cNvPr id="645" name="Google Shape;645;p14"/>
          <p:cNvGrpSpPr/>
          <p:nvPr/>
        </p:nvGrpSpPr>
        <p:grpSpPr>
          <a:xfrm>
            <a:off x="2574598" y="2810816"/>
            <a:ext cx="2606174" cy="1906820"/>
            <a:chOff x="1930948" y="2108112"/>
            <a:chExt cx="1954631" cy="1430115"/>
          </a:xfrm>
        </p:grpSpPr>
        <p:sp>
          <p:nvSpPr>
            <p:cNvPr id="646" name="Google Shape;646;p14"/>
            <p:cNvSpPr/>
            <p:nvPr/>
          </p:nvSpPr>
          <p:spPr>
            <a:xfrm>
              <a:off x="2465149" y="2108112"/>
              <a:ext cx="1420430" cy="869671"/>
            </a:xfrm>
            <a:custGeom>
              <a:avLst/>
              <a:gdLst/>
              <a:ahLst/>
              <a:cxnLst/>
              <a:rect l="l" t="t" r="r" b="b"/>
              <a:pathLst>
                <a:path w="44295" h="27120" extrusionOk="0">
                  <a:moveTo>
                    <a:pt x="44260" y="0"/>
                  </a:moveTo>
                  <a:cubicBezTo>
                    <a:pt x="44118" y="0"/>
                    <a:pt x="34235" y="5991"/>
                    <a:pt x="22089" y="13451"/>
                  </a:cubicBezTo>
                  <a:cubicBezTo>
                    <a:pt x="9875" y="20937"/>
                    <a:pt x="0" y="27052"/>
                    <a:pt x="33" y="27119"/>
                  </a:cubicBezTo>
                  <a:cubicBezTo>
                    <a:pt x="34" y="27119"/>
                    <a:pt x="34" y="27119"/>
                    <a:pt x="34" y="27119"/>
                  </a:cubicBezTo>
                  <a:cubicBezTo>
                    <a:pt x="149" y="27119"/>
                    <a:pt x="10042" y="21123"/>
                    <a:pt x="22206" y="13669"/>
                  </a:cubicBezTo>
                  <a:cubicBezTo>
                    <a:pt x="34420" y="6183"/>
                    <a:pt x="44294" y="68"/>
                    <a:pt x="44261" y="1"/>
                  </a:cubicBezTo>
                  <a:cubicBezTo>
                    <a:pt x="44261" y="1"/>
                    <a:pt x="44260" y="0"/>
                    <a:pt x="44260"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47" name="Google Shape;647;p14"/>
            <p:cNvSpPr/>
            <p:nvPr/>
          </p:nvSpPr>
          <p:spPr>
            <a:xfrm>
              <a:off x="1930948" y="2894151"/>
              <a:ext cx="647828" cy="644076"/>
            </a:xfrm>
            <a:custGeom>
              <a:avLst/>
              <a:gdLst/>
              <a:ahLst/>
              <a:cxnLst/>
              <a:rect l="l" t="t" r="r" b="b"/>
              <a:pathLst>
                <a:path w="20202" h="20085" extrusionOk="0">
                  <a:moveTo>
                    <a:pt x="10143" y="0"/>
                  </a:moveTo>
                  <a:lnTo>
                    <a:pt x="9475" y="34"/>
                  </a:lnTo>
                  <a:cubicBezTo>
                    <a:pt x="9257" y="51"/>
                    <a:pt x="9023" y="67"/>
                    <a:pt x="8806" y="117"/>
                  </a:cubicBezTo>
                  <a:cubicBezTo>
                    <a:pt x="8589" y="151"/>
                    <a:pt x="8355" y="167"/>
                    <a:pt x="8138" y="218"/>
                  </a:cubicBezTo>
                  <a:cubicBezTo>
                    <a:pt x="7219" y="435"/>
                    <a:pt x="6317" y="752"/>
                    <a:pt x="5481" y="1187"/>
                  </a:cubicBezTo>
                  <a:cubicBezTo>
                    <a:pt x="5264" y="1304"/>
                    <a:pt x="5064" y="1437"/>
                    <a:pt x="4863" y="1571"/>
                  </a:cubicBezTo>
                  <a:cubicBezTo>
                    <a:pt x="4646" y="1688"/>
                    <a:pt x="4445" y="1822"/>
                    <a:pt x="4245" y="1989"/>
                  </a:cubicBezTo>
                  <a:cubicBezTo>
                    <a:pt x="3426" y="2574"/>
                    <a:pt x="2708" y="3292"/>
                    <a:pt x="2123" y="4111"/>
                  </a:cubicBezTo>
                  <a:cubicBezTo>
                    <a:pt x="1505" y="4963"/>
                    <a:pt x="1020" y="5899"/>
                    <a:pt x="686" y="6884"/>
                  </a:cubicBezTo>
                  <a:cubicBezTo>
                    <a:pt x="1" y="8956"/>
                    <a:pt x="1" y="11178"/>
                    <a:pt x="703" y="13234"/>
                  </a:cubicBezTo>
                  <a:cubicBezTo>
                    <a:pt x="1037" y="14236"/>
                    <a:pt x="1521" y="15172"/>
                    <a:pt x="2156" y="16007"/>
                  </a:cubicBezTo>
                  <a:cubicBezTo>
                    <a:pt x="2741" y="16826"/>
                    <a:pt x="3460" y="17544"/>
                    <a:pt x="4278" y="18129"/>
                  </a:cubicBezTo>
                  <a:cubicBezTo>
                    <a:pt x="4479" y="18280"/>
                    <a:pt x="4679" y="18430"/>
                    <a:pt x="4896" y="18547"/>
                  </a:cubicBezTo>
                  <a:cubicBezTo>
                    <a:pt x="5097" y="18681"/>
                    <a:pt x="5297" y="18814"/>
                    <a:pt x="5515" y="18914"/>
                  </a:cubicBezTo>
                  <a:cubicBezTo>
                    <a:pt x="5949" y="19148"/>
                    <a:pt x="6384" y="19332"/>
                    <a:pt x="6835" y="19499"/>
                  </a:cubicBezTo>
                  <a:cubicBezTo>
                    <a:pt x="7269" y="19650"/>
                    <a:pt x="7720" y="19783"/>
                    <a:pt x="8171" y="19884"/>
                  </a:cubicBezTo>
                  <a:cubicBezTo>
                    <a:pt x="8405" y="19917"/>
                    <a:pt x="8622" y="19950"/>
                    <a:pt x="8856" y="19984"/>
                  </a:cubicBezTo>
                  <a:cubicBezTo>
                    <a:pt x="9074" y="20034"/>
                    <a:pt x="9291" y="20051"/>
                    <a:pt x="9525" y="20051"/>
                  </a:cubicBezTo>
                  <a:lnTo>
                    <a:pt x="10193" y="20084"/>
                  </a:lnTo>
                  <a:cubicBezTo>
                    <a:pt x="10410" y="20084"/>
                    <a:pt x="10628" y="20067"/>
                    <a:pt x="10845" y="20067"/>
                  </a:cubicBezTo>
                  <a:cubicBezTo>
                    <a:pt x="11262" y="20034"/>
                    <a:pt x="11697" y="19984"/>
                    <a:pt x="12115" y="19900"/>
                  </a:cubicBezTo>
                  <a:cubicBezTo>
                    <a:pt x="14938" y="19366"/>
                    <a:pt x="17394" y="17628"/>
                    <a:pt x="18848" y="15138"/>
                  </a:cubicBezTo>
                  <a:cubicBezTo>
                    <a:pt x="19349" y="14320"/>
                    <a:pt x="19717" y="13417"/>
                    <a:pt x="19934" y="12465"/>
                  </a:cubicBezTo>
                  <a:cubicBezTo>
                    <a:pt x="20018" y="12131"/>
                    <a:pt x="20085" y="11780"/>
                    <a:pt x="20118" y="11429"/>
                  </a:cubicBezTo>
                  <a:cubicBezTo>
                    <a:pt x="20151" y="11279"/>
                    <a:pt x="20168" y="11145"/>
                    <a:pt x="20185" y="11011"/>
                  </a:cubicBezTo>
                  <a:cubicBezTo>
                    <a:pt x="20185" y="10878"/>
                    <a:pt x="20185" y="10761"/>
                    <a:pt x="20185" y="10660"/>
                  </a:cubicBezTo>
                  <a:cubicBezTo>
                    <a:pt x="20202" y="10460"/>
                    <a:pt x="20202" y="10310"/>
                    <a:pt x="20202" y="10193"/>
                  </a:cubicBezTo>
                  <a:cubicBezTo>
                    <a:pt x="20202" y="10076"/>
                    <a:pt x="20202" y="10026"/>
                    <a:pt x="20202" y="10026"/>
                  </a:cubicBezTo>
                  <a:cubicBezTo>
                    <a:pt x="20202" y="10026"/>
                    <a:pt x="20202" y="10076"/>
                    <a:pt x="20185" y="10193"/>
                  </a:cubicBezTo>
                  <a:cubicBezTo>
                    <a:pt x="20185" y="10310"/>
                    <a:pt x="20168" y="10460"/>
                    <a:pt x="20151" y="10660"/>
                  </a:cubicBezTo>
                  <a:cubicBezTo>
                    <a:pt x="20151" y="10761"/>
                    <a:pt x="20135" y="10878"/>
                    <a:pt x="20135" y="11011"/>
                  </a:cubicBezTo>
                  <a:cubicBezTo>
                    <a:pt x="20118" y="11128"/>
                    <a:pt x="20101" y="11279"/>
                    <a:pt x="20068" y="11429"/>
                  </a:cubicBezTo>
                  <a:cubicBezTo>
                    <a:pt x="20034" y="11780"/>
                    <a:pt x="19968" y="12114"/>
                    <a:pt x="19867" y="12448"/>
                  </a:cubicBezTo>
                  <a:cubicBezTo>
                    <a:pt x="19633" y="13384"/>
                    <a:pt x="19266" y="14269"/>
                    <a:pt x="18765" y="15088"/>
                  </a:cubicBezTo>
                  <a:cubicBezTo>
                    <a:pt x="17311" y="17528"/>
                    <a:pt x="14871" y="19232"/>
                    <a:pt x="12081" y="19767"/>
                  </a:cubicBezTo>
                  <a:cubicBezTo>
                    <a:pt x="11663" y="19833"/>
                    <a:pt x="11246" y="19884"/>
                    <a:pt x="10828" y="19917"/>
                  </a:cubicBezTo>
                  <a:cubicBezTo>
                    <a:pt x="10628" y="19917"/>
                    <a:pt x="10410" y="19934"/>
                    <a:pt x="10193" y="19934"/>
                  </a:cubicBezTo>
                  <a:cubicBezTo>
                    <a:pt x="9976" y="19917"/>
                    <a:pt x="9759" y="19917"/>
                    <a:pt x="9525" y="19900"/>
                  </a:cubicBezTo>
                  <a:cubicBezTo>
                    <a:pt x="9308" y="19900"/>
                    <a:pt x="9090" y="19867"/>
                    <a:pt x="8873" y="19833"/>
                  </a:cubicBezTo>
                  <a:cubicBezTo>
                    <a:pt x="8656" y="19800"/>
                    <a:pt x="8422" y="19767"/>
                    <a:pt x="8205" y="19716"/>
                  </a:cubicBezTo>
                  <a:cubicBezTo>
                    <a:pt x="7754" y="19616"/>
                    <a:pt x="7319" y="19499"/>
                    <a:pt x="6885" y="19332"/>
                  </a:cubicBezTo>
                  <a:cubicBezTo>
                    <a:pt x="6450" y="19182"/>
                    <a:pt x="6016" y="18998"/>
                    <a:pt x="5598" y="18781"/>
                  </a:cubicBezTo>
                  <a:cubicBezTo>
                    <a:pt x="5381" y="18664"/>
                    <a:pt x="5181" y="18530"/>
                    <a:pt x="4980" y="18413"/>
                  </a:cubicBezTo>
                  <a:cubicBezTo>
                    <a:pt x="4780" y="18280"/>
                    <a:pt x="4579" y="18146"/>
                    <a:pt x="4379" y="17995"/>
                  </a:cubicBezTo>
                  <a:cubicBezTo>
                    <a:pt x="3576" y="17427"/>
                    <a:pt x="2875" y="16709"/>
                    <a:pt x="2290" y="15907"/>
                  </a:cubicBezTo>
                  <a:cubicBezTo>
                    <a:pt x="1672" y="15071"/>
                    <a:pt x="1204" y="14153"/>
                    <a:pt x="870" y="13183"/>
                  </a:cubicBezTo>
                  <a:cubicBezTo>
                    <a:pt x="185" y="11162"/>
                    <a:pt x="185" y="8973"/>
                    <a:pt x="853" y="6951"/>
                  </a:cubicBezTo>
                  <a:cubicBezTo>
                    <a:pt x="1187" y="5965"/>
                    <a:pt x="1655" y="5046"/>
                    <a:pt x="2273" y="4228"/>
                  </a:cubicBezTo>
                  <a:cubicBezTo>
                    <a:pt x="2841" y="3409"/>
                    <a:pt x="3543" y="2707"/>
                    <a:pt x="4345" y="2122"/>
                  </a:cubicBezTo>
                  <a:cubicBezTo>
                    <a:pt x="4546" y="1972"/>
                    <a:pt x="4746" y="1822"/>
                    <a:pt x="4947" y="1705"/>
                  </a:cubicBezTo>
                  <a:cubicBezTo>
                    <a:pt x="5147" y="1588"/>
                    <a:pt x="5348" y="1454"/>
                    <a:pt x="5565" y="1337"/>
                  </a:cubicBezTo>
                  <a:cubicBezTo>
                    <a:pt x="6384" y="903"/>
                    <a:pt x="7269" y="585"/>
                    <a:pt x="8171" y="385"/>
                  </a:cubicBezTo>
                  <a:cubicBezTo>
                    <a:pt x="8389" y="335"/>
                    <a:pt x="8606" y="301"/>
                    <a:pt x="8840" y="268"/>
                  </a:cubicBezTo>
                  <a:cubicBezTo>
                    <a:pt x="9057" y="218"/>
                    <a:pt x="9274" y="201"/>
                    <a:pt x="9491" y="201"/>
                  </a:cubicBezTo>
                  <a:cubicBezTo>
                    <a:pt x="9709" y="184"/>
                    <a:pt x="9926" y="167"/>
                    <a:pt x="10143" y="151"/>
                  </a:cubicBezTo>
                  <a:cubicBezTo>
                    <a:pt x="10360" y="151"/>
                    <a:pt x="10577" y="167"/>
                    <a:pt x="10795" y="184"/>
                  </a:cubicBezTo>
                  <a:cubicBezTo>
                    <a:pt x="11212" y="201"/>
                    <a:pt x="11630" y="251"/>
                    <a:pt x="12048" y="318"/>
                  </a:cubicBezTo>
                  <a:cubicBezTo>
                    <a:pt x="14838" y="836"/>
                    <a:pt x="17278" y="2523"/>
                    <a:pt x="18748" y="4963"/>
                  </a:cubicBezTo>
                  <a:cubicBezTo>
                    <a:pt x="19249" y="5782"/>
                    <a:pt x="19617" y="6667"/>
                    <a:pt x="19851" y="7603"/>
                  </a:cubicBezTo>
                  <a:cubicBezTo>
                    <a:pt x="19951" y="7937"/>
                    <a:pt x="20018" y="8288"/>
                    <a:pt x="20068" y="8622"/>
                  </a:cubicBezTo>
                  <a:cubicBezTo>
                    <a:pt x="20085" y="8772"/>
                    <a:pt x="20118" y="8923"/>
                    <a:pt x="20135" y="9040"/>
                  </a:cubicBezTo>
                  <a:cubicBezTo>
                    <a:pt x="20135" y="9173"/>
                    <a:pt x="20151" y="9290"/>
                    <a:pt x="20151" y="9391"/>
                  </a:cubicBezTo>
                  <a:cubicBezTo>
                    <a:pt x="20168" y="9591"/>
                    <a:pt x="20185" y="9741"/>
                    <a:pt x="20185" y="9858"/>
                  </a:cubicBezTo>
                  <a:cubicBezTo>
                    <a:pt x="20202" y="9975"/>
                    <a:pt x="20202" y="10026"/>
                    <a:pt x="20202" y="10026"/>
                  </a:cubicBezTo>
                  <a:cubicBezTo>
                    <a:pt x="20202" y="10026"/>
                    <a:pt x="20202" y="9975"/>
                    <a:pt x="20202" y="9858"/>
                  </a:cubicBezTo>
                  <a:cubicBezTo>
                    <a:pt x="20202" y="9741"/>
                    <a:pt x="20202" y="9591"/>
                    <a:pt x="20185" y="9391"/>
                  </a:cubicBezTo>
                  <a:cubicBezTo>
                    <a:pt x="20185" y="9290"/>
                    <a:pt x="20185" y="9173"/>
                    <a:pt x="20168" y="9040"/>
                  </a:cubicBezTo>
                  <a:cubicBezTo>
                    <a:pt x="20168" y="8906"/>
                    <a:pt x="20135" y="8772"/>
                    <a:pt x="20118" y="8622"/>
                  </a:cubicBezTo>
                  <a:cubicBezTo>
                    <a:pt x="20085" y="8271"/>
                    <a:pt x="20018" y="7920"/>
                    <a:pt x="19917" y="7586"/>
                  </a:cubicBezTo>
                  <a:cubicBezTo>
                    <a:pt x="19700" y="6650"/>
                    <a:pt x="19333" y="5748"/>
                    <a:pt x="18831" y="4913"/>
                  </a:cubicBezTo>
                  <a:cubicBezTo>
                    <a:pt x="17361" y="2440"/>
                    <a:pt x="14905" y="719"/>
                    <a:pt x="12064" y="184"/>
                  </a:cubicBezTo>
                  <a:cubicBezTo>
                    <a:pt x="11647" y="101"/>
                    <a:pt x="11229" y="51"/>
                    <a:pt x="10795" y="34"/>
                  </a:cubicBezTo>
                  <a:cubicBezTo>
                    <a:pt x="10577" y="17"/>
                    <a:pt x="10360" y="0"/>
                    <a:pt x="10143"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0" name="Group 9"/>
          <p:cNvGrpSpPr/>
          <p:nvPr/>
        </p:nvGrpSpPr>
        <p:grpSpPr>
          <a:xfrm>
            <a:off x="1042670" y="316230"/>
            <a:ext cx="10271760" cy="2103120"/>
            <a:chOff x="1868" y="-67"/>
            <a:chExt cx="16176" cy="3312"/>
          </a:xfrm>
        </p:grpSpPr>
        <p:grpSp>
          <p:nvGrpSpPr>
            <p:cNvPr id="648" name="Google Shape;648;p14"/>
            <p:cNvGrpSpPr/>
            <p:nvPr/>
          </p:nvGrpSpPr>
          <p:grpSpPr>
            <a:xfrm>
              <a:off x="6345" y="2015"/>
              <a:ext cx="7048" cy="1178"/>
              <a:chOff x="2925927" y="1608581"/>
              <a:chExt cx="3356826" cy="560957"/>
            </a:xfrm>
          </p:grpSpPr>
          <p:sp>
            <p:nvSpPr>
              <p:cNvPr id="649" name="Google Shape;649;p14"/>
              <p:cNvSpPr/>
              <p:nvPr/>
            </p:nvSpPr>
            <p:spPr>
              <a:xfrm>
                <a:off x="2926472" y="1612814"/>
                <a:ext cx="3355736" cy="556179"/>
              </a:xfrm>
              <a:custGeom>
                <a:avLst/>
                <a:gdLst/>
                <a:ahLst/>
                <a:cxnLst/>
                <a:rect l="l" t="t" r="r" b="b"/>
                <a:pathLst>
                  <a:path w="104646" h="17344" extrusionOk="0">
                    <a:moveTo>
                      <a:pt x="8672" y="1"/>
                    </a:moveTo>
                    <a:cubicBezTo>
                      <a:pt x="3876" y="1"/>
                      <a:pt x="0" y="3860"/>
                      <a:pt x="0" y="8672"/>
                    </a:cubicBezTo>
                    <a:cubicBezTo>
                      <a:pt x="0" y="13468"/>
                      <a:pt x="3876" y="17344"/>
                      <a:pt x="8672" y="17344"/>
                    </a:cubicBezTo>
                    <a:lnTo>
                      <a:pt x="95974" y="17344"/>
                    </a:lnTo>
                    <a:cubicBezTo>
                      <a:pt x="100770" y="17344"/>
                      <a:pt x="104646" y="13468"/>
                      <a:pt x="104646" y="8672"/>
                    </a:cubicBezTo>
                    <a:cubicBezTo>
                      <a:pt x="104646" y="3860"/>
                      <a:pt x="100770" y="1"/>
                      <a:pt x="95974" y="1"/>
                    </a:cubicBezTo>
                    <a:close/>
                  </a:path>
                </a:pathLst>
              </a:custGeom>
              <a:solidFill>
                <a:srgbClr val="F5F5F5"/>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0" name="Google Shape;650;p14"/>
              <p:cNvSpPr/>
              <p:nvPr/>
            </p:nvSpPr>
            <p:spPr>
              <a:xfrm>
                <a:off x="2925927" y="1608581"/>
                <a:ext cx="3356826" cy="560957"/>
              </a:xfrm>
              <a:custGeom>
                <a:avLst/>
                <a:gdLst/>
                <a:ahLst/>
                <a:cxnLst/>
                <a:rect l="l" t="t" r="r" b="b"/>
                <a:pathLst>
                  <a:path w="104680" h="17493" extrusionOk="0">
                    <a:moveTo>
                      <a:pt x="94359" y="1"/>
                    </a:moveTo>
                    <a:cubicBezTo>
                      <a:pt x="92740" y="1"/>
                      <a:pt x="91062" y="16"/>
                      <a:pt x="89324" y="16"/>
                    </a:cubicBezTo>
                    <a:lnTo>
                      <a:pt x="8221" y="149"/>
                    </a:lnTo>
                    <a:cubicBezTo>
                      <a:pt x="6216" y="149"/>
                      <a:pt x="4278" y="901"/>
                      <a:pt x="2774" y="2238"/>
                    </a:cubicBezTo>
                    <a:cubicBezTo>
                      <a:pt x="1287" y="3541"/>
                      <a:pt x="335" y="5362"/>
                      <a:pt x="84" y="7334"/>
                    </a:cubicBezTo>
                    <a:cubicBezTo>
                      <a:pt x="51" y="7568"/>
                      <a:pt x="34" y="7818"/>
                      <a:pt x="34" y="8052"/>
                    </a:cubicBezTo>
                    <a:cubicBezTo>
                      <a:pt x="17" y="8303"/>
                      <a:pt x="17" y="8537"/>
                      <a:pt x="17" y="8788"/>
                    </a:cubicBezTo>
                    <a:cubicBezTo>
                      <a:pt x="0" y="9255"/>
                      <a:pt x="34" y="9740"/>
                      <a:pt x="67" y="10225"/>
                    </a:cubicBezTo>
                    <a:cubicBezTo>
                      <a:pt x="184" y="11194"/>
                      <a:pt x="468" y="12113"/>
                      <a:pt x="903" y="12981"/>
                    </a:cubicBezTo>
                    <a:cubicBezTo>
                      <a:pt x="2206" y="15571"/>
                      <a:pt x="4796" y="17292"/>
                      <a:pt x="7703" y="17459"/>
                    </a:cubicBezTo>
                    <a:cubicBezTo>
                      <a:pt x="8171" y="17493"/>
                      <a:pt x="8639" y="17493"/>
                      <a:pt x="9090" y="17493"/>
                    </a:cubicBezTo>
                    <a:lnTo>
                      <a:pt x="10477" y="17476"/>
                    </a:lnTo>
                    <a:lnTo>
                      <a:pt x="15924" y="17476"/>
                    </a:lnTo>
                    <a:lnTo>
                      <a:pt x="26467" y="17443"/>
                    </a:lnTo>
                    <a:cubicBezTo>
                      <a:pt x="40185" y="17409"/>
                      <a:pt x="52549" y="17376"/>
                      <a:pt x="62925" y="17359"/>
                    </a:cubicBezTo>
                    <a:lnTo>
                      <a:pt x="87503" y="17276"/>
                    </a:lnTo>
                    <a:cubicBezTo>
                      <a:pt x="90410" y="17259"/>
                      <a:pt x="92649" y="17259"/>
                      <a:pt x="94187" y="17242"/>
                    </a:cubicBezTo>
                    <a:lnTo>
                      <a:pt x="95924" y="17225"/>
                    </a:lnTo>
                    <a:lnTo>
                      <a:pt x="96526" y="17225"/>
                    </a:lnTo>
                    <a:cubicBezTo>
                      <a:pt x="96526" y="17225"/>
                      <a:pt x="96325" y="17225"/>
                      <a:pt x="95924" y="17209"/>
                    </a:cubicBezTo>
                    <a:lnTo>
                      <a:pt x="87503" y="17209"/>
                    </a:lnTo>
                    <a:cubicBezTo>
                      <a:pt x="81705" y="17209"/>
                      <a:pt x="73301" y="17225"/>
                      <a:pt x="62925" y="17225"/>
                    </a:cubicBezTo>
                    <a:cubicBezTo>
                      <a:pt x="52549" y="17242"/>
                      <a:pt x="40185" y="17259"/>
                      <a:pt x="26467" y="17276"/>
                    </a:cubicBezTo>
                    <a:lnTo>
                      <a:pt x="15924" y="17309"/>
                    </a:lnTo>
                    <a:lnTo>
                      <a:pt x="9090" y="17309"/>
                    </a:lnTo>
                    <a:cubicBezTo>
                      <a:pt x="8864" y="17309"/>
                      <a:pt x="8635" y="17313"/>
                      <a:pt x="8405" y="17313"/>
                    </a:cubicBezTo>
                    <a:cubicBezTo>
                      <a:pt x="8175" y="17313"/>
                      <a:pt x="7945" y="17309"/>
                      <a:pt x="7720" y="17292"/>
                    </a:cubicBezTo>
                    <a:cubicBezTo>
                      <a:pt x="4879" y="17108"/>
                      <a:pt x="2340" y="15438"/>
                      <a:pt x="1070" y="12898"/>
                    </a:cubicBezTo>
                    <a:cubicBezTo>
                      <a:pt x="635" y="12062"/>
                      <a:pt x="351" y="11143"/>
                      <a:pt x="251" y="10208"/>
                    </a:cubicBezTo>
                    <a:cubicBezTo>
                      <a:pt x="201" y="9740"/>
                      <a:pt x="184" y="9255"/>
                      <a:pt x="184" y="8788"/>
                    </a:cubicBezTo>
                    <a:cubicBezTo>
                      <a:pt x="184" y="8537"/>
                      <a:pt x="184" y="8303"/>
                      <a:pt x="201" y="8069"/>
                    </a:cubicBezTo>
                    <a:cubicBezTo>
                      <a:pt x="201" y="7818"/>
                      <a:pt x="234" y="7585"/>
                      <a:pt x="268" y="7351"/>
                    </a:cubicBezTo>
                    <a:cubicBezTo>
                      <a:pt x="502" y="5429"/>
                      <a:pt x="1437" y="3658"/>
                      <a:pt x="2891" y="2372"/>
                    </a:cubicBezTo>
                    <a:cubicBezTo>
                      <a:pt x="4361" y="1068"/>
                      <a:pt x="6266" y="333"/>
                      <a:pt x="8221" y="333"/>
                    </a:cubicBezTo>
                    <a:lnTo>
                      <a:pt x="89324" y="133"/>
                    </a:lnTo>
                    <a:cubicBezTo>
                      <a:pt x="91062" y="133"/>
                      <a:pt x="92740" y="118"/>
                      <a:pt x="94354" y="118"/>
                    </a:cubicBezTo>
                    <a:cubicBezTo>
                      <a:pt x="95161" y="118"/>
                      <a:pt x="95952" y="121"/>
                      <a:pt x="96726" y="133"/>
                    </a:cubicBezTo>
                    <a:cubicBezTo>
                      <a:pt x="101020" y="250"/>
                      <a:pt x="104479" y="3708"/>
                      <a:pt x="104579" y="8002"/>
                    </a:cubicBezTo>
                    <a:cubicBezTo>
                      <a:pt x="104596" y="8437"/>
                      <a:pt x="104596" y="8871"/>
                      <a:pt x="104579" y="9289"/>
                    </a:cubicBezTo>
                    <a:cubicBezTo>
                      <a:pt x="104579" y="9506"/>
                      <a:pt x="104563" y="9707"/>
                      <a:pt x="104563" y="9924"/>
                    </a:cubicBezTo>
                    <a:cubicBezTo>
                      <a:pt x="104529" y="10124"/>
                      <a:pt x="104496" y="10325"/>
                      <a:pt x="104462" y="10525"/>
                    </a:cubicBezTo>
                    <a:cubicBezTo>
                      <a:pt x="104329" y="11277"/>
                      <a:pt x="104095" y="11996"/>
                      <a:pt x="103761" y="12681"/>
                    </a:cubicBezTo>
                    <a:lnTo>
                      <a:pt x="103644" y="12931"/>
                    </a:lnTo>
                    <a:lnTo>
                      <a:pt x="103493" y="13148"/>
                    </a:lnTo>
                    <a:cubicBezTo>
                      <a:pt x="103410" y="13299"/>
                      <a:pt x="103326" y="13449"/>
                      <a:pt x="103226" y="13600"/>
                    </a:cubicBezTo>
                    <a:cubicBezTo>
                      <a:pt x="103025" y="13867"/>
                      <a:pt x="102842" y="14151"/>
                      <a:pt x="102624" y="14385"/>
                    </a:cubicBezTo>
                    <a:cubicBezTo>
                      <a:pt x="102424" y="14619"/>
                      <a:pt x="102207" y="14836"/>
                      <a:pt x="101973" y="15053"/>
                    </a:cubicBezTo>
                    <a:cubicBezTo>
                      <a:pt x="101873" y="15154"/>
                      <a:pt x="101756" y="15254"/>
                      <a:pt x="101655" y="15354"/>
                    </a:cubicBezTo>
                    <a:cubicBezTo>
                      <a:pt x="101538" y="15438"/>
                      <a:pt x="101421" y="15521"/>
                      <a:pt x="101321" y="15605"/>
                    </a:cubicBezTo>
                    <a:cubicBezTo>
                      <a:pt x="100553" y="16156"/>
                      <a:pt x="99717" y="16590"/>
                      <a:pt x="98815" y="16858"/>
                    </a:cubicBezTo>
                    <a:cubicBezTo>
                      <a:pt x="98497" y="16958"/>
                      <a:pt x="98163" y="17042"/>
                      <a:pt x="97829" y="17092"/>
                    </a:cubicBezTo>
                    <a:cubicBezTo>
                      <a:pt x="97595" y="17142"/>
                      <a:pt x="97345" y="17175"/>
                      <a:pt x="97111" y="17175"/>
                    </a:cubicBezTo>
                    <a:cubicBezTo>
                      <a:pt x="96710" y="17209"/>
                      <a:pt x="96526" y="17225"/>
                      <a:pt x="96526" y="17225"/>
                    </a:cubicBezTo>
                    <a:cubicBezTo>
                      <a:pt x="96526" y="17225"/>
                      <a:pt x="96726" y="17225"/>
                      <a:pt x="97111" y="17192"/>
                    </a:cubicBezTo>
                    <a:cubicBezTo>
                      <a:pt x="97361" y="17192"/>
                      <a:pt x="97595" y="17159"/>
                      <a:pt x="97829" y="17125"/>
                    </a:cubicBezTo>
                    <a:cubicBezTo>
                      <a:pt x="98163" y="17075"/>
                      <a:pt x="98497" y="16991"/>
                      <a:pt x="98815" y="16891"/>
                    </a:cubicBezTo>
                    <a:cubicBezTo>
                      <a:pt x="99734" y="16624"/>
                      <a:pt x="100586" y="16206"/>
                      <a:pt x="101338" y="15638"/>
                    </a:cubicBezTo>
                    <a:lnTo>
                      <a:pt x="101689" y="15387"/>
                    </a:lnTo>
                    <a:cubicBezTo>
                      <a:pt x="101806" y="15287"/>
                      <a:pt x="101906" y="15187"/>
                      <a:pt x="102023" y="15087"/>
                    </a:cubicBezTo>
                    <a:cubicBezTo>
                      <a:pt x="102257" y="14886"/>
                      <a:pt x="102474" y="14669"/>
                      <a:pt x="102675" y="14418"/>
                    </a:cubicBezTo>
                    <a:cubicBezTo>
                      <a:pt x="102892" y="14184"/>
                      <a:pt x="103076" y="13900"/>
                      <a:pt x="103293" y="13633"/>
                    </a:cubicBezTo>
                    <a:cubicBezTo>
                      <a:pt x="103376" y="13483"/>
                      <a:pt x="103460" y="13332"/>
                      <a:pt x="103560" y="13182"/>
                    </a:cubicBezTo>
                    <a:lnTo>
                      <a:pt x="103694" y="12965"/>
                    </a:lnTo>
                    <a:cubicBezTo>
                      <a:pt x="103744" y="12881"/>
                      <a:pt x="103777" y="12798"/>
                      <a:pt x="103811" y="12714"/>
                    </a:cubicBezTo>
                    <a:cubicBezTo>
                      <a:pt x="104162" y="12029"/>
                      <a:pt x="104412" y="11294"/>
                      <a:pt x="104546" y="10525"/>
                    </a:cubicBezTo>
                    <a:cubicBezTo>
                      <a:pt x="104579" y="10325"/>
                      <a:pt x="104596" y="10124"/>
                      <a:pt x="104629" y="9924"/>
                    </a:cubicBezTo>
                    <a:cubicBezTo>
                      <a:pt x="104646" y="9723"/>
                      <a:pt x="104663" y="9506"/>
                      <a:pt x="104663" y="9289"/>
                    </a:cubicBezTo>
                    <a:cubicBezTo>
                      <a:pt x="104680" y="8871"/>
                      <a:pt x="104680" y="8437"/>
                      <a:pt x="104663" y="8002"/>
                    </a:cubicBezTo>
                    <a:cubicBezTo>
                      <a:pt x="104563" y="3658"/>
                      <a:pt x="101087" y="149"/>
                      <a:pt x="96743" y="16"/>
                    </a:cubicBezTo>
                    <a:cubicBezTo>
                      <a:pt x="95963" y="4"/>
                      <a:pt x="95169" y="1"/>
                      <a:pt x="94359"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652" name="Google Shape;652;p14"/>
            <p:cNvGrpSpPr/>
            <p:nvPr/>
          </p:nvGrpSpPr>
          <p:grpSpPr>
            <a:xfrm>
              <a:off x="7617" y="-67"/>
              <a:ext cx="4033" cy="2762"/>
              <a:chOff x="3486915" y="482082"/>
              <a:chExt cx="1920875" cy="1315249"/>
            </a:xfrm>
          </p:grpSpPr>
          <p:sp>
            <p:nvSpPr>
              <p:cNvPr id="653" name="Google Shape;653;p14"/>
              <p:cNvSpPr/>
              <p:nvPr/>
            </p:nvSpPr>
            <p:spPr>
              <a:xfrm>
                <a:off x="4088085" y="675706"/>
                <a:ext cx="1149844" cy="917996"/>
              </a:xfrm>
              <a:custGeom>
                <a:avLst/>
                <a:gdLst/>
                <a:ahLst/>
                <a:cxnLst/>
                <a:rect l="l" t="t" r="r" b="b"/>
                <a:pathLst>
                  <a:path w="35857" h="28627" extrusionOk="0">
                    <a:moveTo>
                      <a:pt x="17945" y="0"/>
                    </a:moveTo>
                    <a:lnTo>
                      <a:pt x="2624" y="886"/>
                    </a:lnTo>
                    <a:cubicBezTo>
                      <a:pt x="0" y="14838"/>
                      <a:pt x="7619" y="20719"/>
                      <a:pt x="9574" y="22624"/>
                    </a:cubicBezTo>
                    <a:cubicBezTo>
                      <a:pt x="13718" y="26667"/>
                      <a:pt x="19583" y="28472"/>
                      <a:pt x="25314" y="28622"/>
                    </a:cubicBezTo>
                    <a:cubicBezTo>
                      <a:pt x="25478" y="28625"/>
                      <a:pt x="25644" y="28627"/>
                      <a:pt x="25810" y="28627"/>
                    </a:cubicBezTo>
                    <a:cubicBezTo>
                      <a:pt x="28268" y="28627"/>
                      <a:pt x="30825" y="28253"/>
                      <a:pt x="32766" y="26751"/>
                    </a:cubicBezTo>
                    <a:cubicBezTo>
                      <a:pt x="34838" y="25130"/>
                      <a:pt x="35857" y="21855"/>
                      <a:pt x="34320" y="19683"/>
                    </a:cubicBezTo>
                    <a:cubicBezTo>
                      <a:pt x="33401" y="18380"/>
                      <a:pt x="31780" y="17711"/>
                      <a:pt x="30978" y="16341"/>
                    </a:cubicBezTo>
                    <a:cubicBezTo>
                      <a:pt x="29641" y="14102"/>
                      <a:pt x="30777" y="10660"/>
                      <a:pt x="28823" y="8990"/>
                    </a:cubicBezTo>
                    <a:cubicBezTo>
                      <a:pt x="27670" y="8020"/>
                      <a:pt x="25999" y="8188"/>
                      <a:pt x="24562" y="7837"/>
                    </a:cubicBezTo>
                    <a:cubicBezTo>
                      <a:pt x="21805" y="7168"/>
                      <a:pt x="18096" y="3025"/>
                      <a:pt x="17945"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4" name="Google Shape;654;p14"/>
              <p:cNvSpPr/>
              <p:nvPr/>
            </p:nvSpPr>
            <p:spPr>
              <a:xfrm>
                <a:off x="3486915" y="1133277"/>
                <a:ext cx="1920875" cy="480115"/>
              </a:xfrm>
              <a:custGeom>
                <a:avLst/>
                <a:gdLst/>
                <a:ahLst/>
                <a:cxnLst/>
                <a:rect l="l" t="t" r="r" b="b"/>
                <a:pathLst>
                  <a:path w="59901" h="14972" extrusionOk="0">
                    <a:moveTo>
                      <a:pt x="32448" y="0"/>
                    </a:moveTo>
                    <a:lnTo>
                      <a:pt x="25097" y="67"/>
                    </a:lnTo>
                    <a:cubicBezTo>
                      <a:pt x="24127" y="84"/>
                      <a:pt x="23175" y="284"/>
                      <a:pt x="22290" y="669"/>
                    </a:cubicBezTo>
                    <a:lnTo>
                      <a:pt x="2473" y="7285"/>
                    </a:lnTo>
                    <a:cubicBezTo>
                      <a:pt x="1003" y="7753"/>
                      <a:pt x="0" y="9257"/>
                      <a:pt x="0" y="10978"/>
                    </a:cubicBezTo>
                    <a:cubicBezTo>
                      <a:pt x="0" y="13083"/>
                      <a:pt x="1537" y="14804"/>
                      <a:pt x="3409" y="14804"/>
                    </a:cubicBezTo>
                    <a:lnTo>
                      <a:pt x="12565" y="14771"/>
                    </a:lnTo>
                    <a:lnTo>
                      <a:pt x="12565" y="14771"/>
                    </a:lnTo>
                    <a:cubicBezTo>
                      <a:pt x="12532" y="14871"/>
                      <a:pt x="12532" y="14904"/>
                      <a:pt x="12532" y="14904"/>
                    </a:cubicBezTo>
                    <a:lnTo>
                      <a:pt x="44362" y="14971"/>
                    </a:lnTo>
                    <a:lnTo>
                      <a:pt x="44362" y="14955"/>
                    </a:lnTo>
                    <a:lnTo>
                      <a:pt x="56509" y="14955"/>
                    </a:lnTo>
                    <a:cubicBezTo>
                      <a:pt x="58397" y="14955"/>
                      <a:pt x="59901" y="13217"/>
                      <a:pt x="59901" y="11095"/>
                    </a:cubicBezTo>
                    <a:cubicBezTo>
                      <a:pt x="59901" y="9357"/>
                      <a:pt x="58881" y="7837"/>
                      <a:pt x="57411" y="7369"/>
                    </a:cubicBezTo>
                    <a:lnTo>
                      <a:pt x="35623" y="953"/>
                    </a:lnTo>
                    <a:cubicBezTo>
                      <a:pt x="34604" y="518"/>
                      <a:pt x="33551" y="201"/>
                      <a:pt x="32448" y="0"/>
                    </a:cubicBezTo>
                    <a:close/>
                  </a:path>
                </a:pathLst>
              </a:custGeom>
              <a:solidFill>
                <a:srgbClr val="19B5B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5" name="Google Shape;655;p14"/>
              <p:cNvSpPr/>
              <p:nvPr/>
            </p:nvSpPr>
            <p:spPr>
              <a:xfrm>
                <a:off x="4569771" y="1421628"/>
                <a:ext cx="618326" cy="33158"/>
              </a:xfrm>
              <a:custGeom>
                <a:avLst/>
                <a:gdLst/>
                <a:ahLst/>
                <a:cxnLst/>
                <a:rect l="l" t="t" r="r" b="b"/>
                <a:pathLst>
                  <a:path w="19282" h="1034" extrusionOk="0">
                    <a:moveTo>
                      <a:pt x="10441" y="0"/>
                    </a:moveTo>
                    <a:cubicBezTo>
                      <a:pt x="7889" y="0"/>
                      <a:pt x="5338" y="177"/>
                      <a:pt x="2807" y="532"/>
                    </a:cubicBezTo>
                    <a:cubicBezTo>
                      <a:pt x="1938" y="666"/>
                      <a:pt x="1237" y="783"/>
                      <a:pt x="752" y="866"/>
                    </a:cubicBezTo>
                    <a:lnTo>
                      <a:pt x="201" y="983"/>
                    </a:lnTo>
                    <a:cubicBezTo>
                      <a:pt x="134" y="1000"/>
                      <a:pt x="67" y="1017"/>
                      <a:pt x="0" y="1034"/>
                    </a:cubicBezTo>
                    <a:cubicBezTo>
                      <a:pt x="67" y="1034"/>
                      <a:pt x="134" y="1034"/>
                      <a:pt x="201" y="1017"/>
                    </a:cubicBezTo>
                    <a:lnTo>
                      <a:pt x="769" y="950"/>
                    </a:lnTo>
                    <a:cubicBezTo>
                      <a:pt x="1253" y="866"/>
                      <a:pt x="1955" y="766"/>
                      <a:pt x="2824" y="666"/>
                    </a:cubicBezTo>
                    <a:cubicBezTo>
                      <a:pt x="5427" y="339"/>
                      <a:pt x="8046" y="173"/>
                      <a:pt x="10666" y="173"/>
                    </a:cubicBezTo>
                    <a:cubicBezTo>
                      <a:pt x="12604" y="173"/>
                      <a:pt x="14543" y="264"/>
                      <a:pt x="16475" y="449"/>
                    </a:cubicBezTo>
                    <a:cubicBezTo>
                      <a:pt x="17344" y="532"/>
                      <a:pt x="18046" y="616"/>
                      <a:pt x="18530" y="666"/>
                    </a:cubicBezTo>
                    <a:lnTo>
                      <a:pt x="19098" y="733"/>
                    </a:lnTo>
                    <a:cubicBezTo>
                      <a:pt x="19165" y="750"/>
                      <a:pt x="19232" y="750"/>
                      <a:pt x="19282" y="750"/>
                    </a:cubicBezTo>
                    <a:cubicBezTo>
                      <a:pt x="19232" y="716"/>
                      <a:pt x="19165" y="716"/>
                      <a:pt x="19098" y="699"/>
                    </a:cubicBezTo>
                    <a:cubicBezTo>
                      <a:pt x="18948" y="683"/>
                      <a:pt x="18764" y="649"/>
                      <a:pt x="18547" y="599"/>
                    </a:cubicBezTo>
                    <a:cubicBezTo>
                      <a:pt x="18062" y="516"/>
                      <a:pt x="17360" y="432"/>
                      <a:pt x="16475" y="332"/>
                    </a:cubicBezTo>
                    <a:cubicBezTo>
                      <a:pt x="14470" y="111"/>
                      <a:pt x="12455" y="0"/>
                      <a:pt x="10441"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6" name="Google Shape;656;p14"/>
              <p:cNvSpPr/>
              <p:nvPr/>
            </p:nvSpPr>
            <p:spPr>
              <a:xfrm>
                <a:off x="3965395" y="1236695"/>
                <a:ext cx="1058773" cy="147094"/>
              </a:xfrm>
              <a:custGeom>
                <a:avLst/>
                <a:gdLst/>
                <a:ahLst/>
                <a:cxnLst/>
                <a:rect l="l" t="t" r="r" b="b"/>
                <a:pathLst>
                  <a:path w="33017" h="4587" extrusionOk="0">
                    <a:moveTo>
                      <a:pt x="0" y="0"/>
                    </a:moveTo>
                    <a:cubicBezTo>
                      <a:pt x="468" y="67"/>
                      <a:pt x="919" y="234"/>
                      <a:pt x="1337" y="501"/>
                    </a:cubicBezTo>
                    <a:cubicBezTo>
                      <a:pt x="1805" y="802"/>
                      <a:pt x="2239" y="1153"/>
                      <a:pt x="2640" y="1554"/>
                    </a:cubicBezTo>
                    <a:cubicBezTo>
                      <a:pt x="3158" y="2089"/>
                      <a:pt x="3726" y="2590"/>
                      <a:pt x="4328" y="3041"/>
                    </a:cubicBezTo>
                    <a:cubicBezTo>
                      <a:pt x="5769" y="4052"/>
                      <a:pt x="7488" y="4586"/>
                      <a:pt x="9238" y="4586"/>
                    </a:cubicBezTo>
                    <a:cubicBezTo>
                      <a:pt x="9456" y="4586"/>
                      <a:pt x="9674" y="4578"/>
                      <a:pt x="9891" y="4562"/>
                    </a:cubicBezTo>
                    <a:cubicBezTo>
                      <a:pt x="10460" y="4528"/>
                      <a:pt x="11028" y="4428"/>
                      <a:pt x="11579" y="4278"/>
                    </a:cubicBezTo>
                    <a:cubicBezTo>
                      <a:pt x="11863" y="4194"/>
                      <a:pt x="12130" y="4110"/>
                      <a:pt x="12414" y="3994"/>
                    </a:cubicBezTo>
                    <a:cubicBezTo>
                      <a:pt x="12682" y="3877"/>
                      <a:pt x="12949" y="3760"/>
                      <a:pt x="13217" y="3609"/>
                    </a:cubicBezTo>
                    <a:cubicBezTo>
                      <a:pt x="14286" y="3041"/>
                      <a:pt x="15255" y="2256"/>
                      <a:pt x="16408" y="1738"/>
                    </a:cubicBezTo>
                    <a:cubicBezTo>
                      <a:pt x="17041" y="1441"/>
                      <a:pt x="17729" y="1292"/>
                      <a:pt x="18422" y="1292"/>
                    </a:cubicBezTo>
                    <a:cubicBezTo>
                      <a:pt x="18936" y="1292"/>
                      <a:pt x="19452" y="1374"/>
                      <a:pt x="19950" y="1537"/>
                    </a:cubicBezTo>
                    <a:cubicBezTo>
                      <a:pt x="21086" y="1888"/>
                      <a:pt x="22089" y="2473"/>
                      <a:pt x="23058" y="2991"/>
                    </a:cubicBezTo>
                    <a:cubicBezTo>
                      <a:pt x="24027" y="3509"/>
                      <a:pt x="24963" y="3994"/>
                      <a:pt x="25915" y="4244"/>
                    </a:cubicBezTo>
                    <a:cubicBezTo>
                      <a:pt x="26387" y="4387"/>
                      <a:pt x="26879" y="4458"/>
                      <a:pt x="27369" y="4458"/>
                    </a:cubicBezTo>
                    <a:cubicBezTo>
                      <a:pt x="27797" y="4458"/>
                      <a:pt x="28225" y="4403"/>
                      <a:pt x="28639" y="4294"/>
                    </a:cubicBezTo>
                    <a:cubicBezTo>
                      <a:pt x="29374" y="4094"/>
                      <a:pt x="30059" y="3760"/>
                      <a:pt x="30677" y="3325"/>
                    </a:cubicBezTo>
                    <a:cubicBezTo>
                      <a:pt x="31145" y="3008"/>
                      <a:pt x="31579" y="2640"/>
                      <a:pt x="31997" y="2256"/>
                    </a:cubicBezTo>
                    <a:cubicBezTo>
                      <a:pt x="32348" y="1938"/>
                      <a:pt x="32598" y="1688"/>
                      <a:pt x="32766" y="1504"/>
                    </a:cubicBezTo>
                    <a:cubicBezTo>
                      <a:pt x="32849" y="1420"/>
                      <a:pt x="32899" y="1354"/>
                      <a:pt x="32949" y="1303"/>
                    </a:cubicBezTo>
                    <a:cubicBezTo>
                      <a:pt x="32983" y="1287"/>
                      <a:pt x="32999" y="1253"/>
                      <a:pt x="33016" y="1237"/>
                    </a:cubicBezTo>
                    <a:lnTo>
                      <a:pt x="33016" y="1237"/>
                    </a:lnTo>
                    <a:cubicBezTo>
                      <a:pt x="32983" y="1253"/>
                      <a:pt x="32966" y="1270"/>
                      <a:pt x="32949" y="1287"/>
                    </a:cubicBezTo>
                    <a:lnTo>
                      <a:pt x="32732" y="1487"/>
                    </a:lnTo>
                    <a:cubicBezTo>
                      <a:pt x="32565" y="1654"/>
                      <a:pt x="32298" y="1905"/>
                      <a:pt x="31947" y="2206"/>
                    </a:cubicBezTo>
                    <a:cubicBezTo>
                      <a:pt x="31529" y="2573"/>
                      <a:pt x="31078" y="2924"/>
                      <a:pt x="30610" y="3242"/>
                    </a:cubicBezTo>
                    <a:cubicBezTo>
                      <a:pt x="30009" y="3659"/>
                      <a:pt x="29324" y="3977"/>
                      <a:pt x="28605" y="4177"/>
                    </a:cubicBezTo>
                    <a:cubicBezTo>
                      <a:pt x="28217" y="4274"/>
                      <a:pt x="27819" y="4321"/>
                      <a:pt x="27421" y="4321"/>
                    </a:cubicBezTo>
                    <a:cubicBezTo>
                      <a:pt x="26929" y="4321"/>
                      <a:pt x="26437" y="4249"/>
                      <a:pt x="25965" y="4110"/>
                    </a:cubicBezTo>
                    <a:cubicBezTo>
                      <a:pt x="25029" y="3860"/>
                      <a:pt x="24094" y="3375"/>
                      <a:pt x="23125" y="2841"/>
                    </a:cubicBezTo>
                    <a:cubicBezTo>
                      <a:pt x="22172" y="2339"/>
                      <a:pt x="21170" y="1721"/>
                      <a:pt x="20000" y="1370"/>
                    </a:cubicBezTo>
                    <a:cubicBezTo>
                      <a:pt x="19485" y="1198"/>
                      <a:pt x="18948" y="1112"/>
                      <a:pt x="18411" y="1112"/>
                    </a:cubicBezTo>
                    <a:cubicBezTo>
                      <a:pt x="17696" y="1112"/>
                      <a:pt x="16983" y="1265"/>
                      <a:pt x="16324" y="1571"/>
                    </a:cubicBezTo>
                    <a:cubicBezTo>
                      <a:pt x="15155" y="2105"/>
                      <a:pt x="14186" y="2891"/>
                      <a:pt x="13133" y="3459"/>
                    </a:cubicBezTo>
                    <a:cubicBezTo>
                      <a:pt x="12882" y="3609"/>
                      <a:pt x="12598" y="3709"/>
                      <a:pt x="12348" y="3843"/>
                    </a:cubicBezTo>
                    <a:cubicBezTo>
                      <a:pt x="12080" y="3943"/>
                      <a:pt x="11796" y="4027"/>
                      <a:pt x="11529" y="4110"/>
                    </a:cubicBezTo>
                    <a:cubicBezTo>
                      <a:pt x="10994" y="4261"/>
                      <a:pt x="10443" y="4361"/>
                      <a:pt x="9891" y="4411"/>
                    </a:cubicBezTo>
                    <a:cubicBezTo>
                      <a:pt x="9670" y="4428"/>
                      <a:pt x="9449" y="4437"/>
                      <a:pt x="9228" y="4437"/>
                    </a:cubicBezTo>
                    <a:cubicBezTo>
                      <a:pt x="7502" y="4437"/>
                      <a:pt x="5817" y="3919"/>
                      <a:pt x="4394" y="2941"/>
                    </a:cubicBezTo>
                    <a:cubicBezTo>
                      <a:pt x="3793" y="2490"/>
                      <a:pt x="3225" y="2005"/>
                      <a:pt x="2707" y="1487"/>
                    </a:cubicBezTo>
                    <a:cubicBezTo>
                      <a:pt x="2289" y="1086"/>
                      <a:pt x="1855" y="735"/>
                      <a:pt x="1370" y="435"/>
                    </a:cubicBezTo>
                    <a:cubicBezTo>
                      <a:pt x="1053" y="251"/>
                      <a:pt x="718" y="117"/>
                      <a:pt x="368" y="34"/>
                    </a:cubicBezTo>
                    <a:cubicBezTo>
                      <a:pt x="251" y="17"/>
                      <a:pt x="117" y="0"/>
                      <a:pt x="0" y="0"/>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7" name="Google Shape;657;p14"/>
              <p:cNvSpPr/>
              <p:nvPr/>
            </p:nvSpPr>
            <p:spPr>
              <a:xfrm>
                <a:off x="4755153" y="1356691"/>
                <a:ext cx="520840" cy="247593"/>
              </a:xfrm>
              <a:custGeom>
                <a:avLst/>
                <a:gdLst/>
                <a:ahLst/>
                <a:cxnLst/>
                <a:rect l="l" t="t" r="r" b="b"/>
                <a:pathLst>
                  <a:path w="16242" h="7721" extrusionOk="0">
                    <a:moveTo>
                      <a:pt x="16224" y="1"/>
                    </a:moveTo>
                    <a:cubicBezTo>
                      <a:pt x="16208" y="1"/>
                      <a:pt x="16208" y="285"/>
                      <a:pt x="16108" y="803"/>
                    </a:cubicBezTo>
                    <a:cubicBezTo>
                      <a:pt x="15957" y="1521"/>
                      <a:pt x="15656" y="2206"/>
                      <a:pt x="15239" y="2808"/>
                    </a:cubicBezTo>
                    <a:cubicBezTo>
                      <a:pt x="14265" y="4188"/>
                      <a:pt x="12660" y="5016"/>
                      <a:pt x="10960" y="5016"/>
                    </a:cubicBezTo>
                    <a:cubicBezTo>
                      <a:pt x="10911" y="5016"/>
                      <a:pt x="10861" y="5015"/>
                      <a:pt x="10811" y="5013"/>
                    </a:cubicBezTo>
                    <a:cubicBezTo>
                      <a:pt x="10126" y="4963"/>
                      <a:pt x="9458" y="4846"/>
                      <a:pt x="8789" y="4646"/>
                    </a:cubicBezTo>
                    <a:cubicBezTo>
                      <a:pt x="8104" y="4445"/>
                      <a:pt x="7436" y="4228"/>
                      <a:pt x="6767" y="4094"/>
                    </a:cubicBezTo>
                    <a:cubicBezTo>
                      <a:pt x="6365" y="4010"/>
                      <a:pt x="5950" y="3965"/>
                      <a:pt x="5534" y="3965"/>
                    </a:cubicBezTo>
                    <a:cubicBezTo>
                      <a:pt x="5293" y="3965"/>
                      <a:pt x="5052" y="3980"/>
                      <a:pt x="4813" y="4011"/>
                    </a:cubicBezTo>
                    <a:cubicBezTo>
                      <a:pt x="3710" y="4161"/>
                      <a:pt x="2657" y="4612"/>
                      <a:pt x="1788" y="5297"/>
                    </a:cubicBezTo>
                    <a:cubicBezTo>
                      <a:pt x="1203" y="5765"/>
                      <a:pt x="719" y="6333"/>
                      <a:pt x="335" y="6985"/>
                    </a:cubicBezTo>
                    <a:lnTo>
                      <a:pt x="168" y="7286"/>
                    </a:lnTo>
                    <a:cubicBezTo>
                      <a:pt x="134" y="7369"/>
                      <a:pt x="101" y="7453"/>
                      <a:pt x="84" y="7520"/>
                    </a:cubicBezTo>
                    <a:cubicBezTo>
                      <a:pt x="51" y="7587"/>
                      <a:pt x="17" y="7653"/>
                      <a:pt x="0" y="7720"/>
                    </a:cubicBezTo>
                    <a:cubicBezTo>
                      <a:pt x="51" y="7670"/>
                      <a:pt x="84" y="7603"/>
                      <a:pt x="117" y="7536"/>
                    </a:cubicBezTo>
                    <a:cubicBezTo>
                      <a:pt x="151" y="7470"/>
                      <a:pt x="184" y="7403"/>
                      <a:pt x="218" y="7319"/>
                    </a:cubicBezTo>
                    <a:lnTo>
                      <a:pt x="401" y="7018"/>
                    </a:lnTo>
                    <a:cubicBezTo>
                      <a:pt x="786" y="6384"/>
                      <a:pt x="1287" y="5849"/>
                      <a:pt x="1872" y="5398"/>
                    </a:cubicBezTo>
                    <a:cubicBezTo>
                      <a:pt x="2741" y="4729"/>
                      <a:pt x="3760" y="4312"/>
                      <a:pt x="4829" y="4178"/>
                    </a:cubicBezTo>
                    <a:cubicBezTo>
                      <a:pt x="5046" y="4156"/>
                      <a:pt x="5262" y="4145"/>
                      <a:pt x="5475" y="4145"/>
                    </a:cubicBezTo>
                    <a:cubicBezTo>
                      <a:pt x="5902" y="4145"/>
                      <a:pt x="6322" y="4189"/>
                      <a:pt x="6734" y="4278"/>
                    </a:cubicBezTo>
                    <a:cubicBezTo>
                      <a:pt x="7402" y="4412"/>
                      <a:pt x="8054" y="4612"/>
                      <a:pt x="8739" y="4813"/>
                    </a:cubicBezTo>
                    <a:cubicBezTo>
                      <a:pt x="9424" y="5013"/>
                      <a:pt x="10109" y="5147"/>
                      <a:pt x="10811" y="5181"/>
                    </a:cubicBezTo>
                    <a:cubicBezTo>
                      <a:pt x="10867" y="5182"/>
                      <a:pt x="10924" y="5183"/>
                      <a:pt x="10980" y="5183"/>
                    </a:cubicBezTo>
                    <a:cubicBezTo>
                      <a:pt x="13532" y="5183"/>
                      <a:pt x="15733" y="3337"/>
                      <a:pt x="16174" y="820"/>
                    </a:cubicBezTo>
                    <a:cubicBezTo>
                      <a:pt x="16208" y="619"/>
                      <a:pt x="16224" y="419"/>
                      <a:pt x="16224" y="218"/>
                    </a:cubicBezTo>
                    <a:cubicBezTo>
                      <a:pt x="16241" y="151"/>
                      <a:pt x="16224" y="68"/>
                      <a:pt x="16224" y="1"/>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8" name="Google Shape;658;p14"/>
              <p:cNvSpPr/>
              <p:nvPr/>
            </p:nvSpPr>
            <p:spPr>
              <a:xfrm>
                <a:off x="4532252" y="1132219"/>
                <a:ext cx="648373" cy="289249"/>
              </a:xfrm>
              <a:custGeom>
                <a:avLst/>
                <a:gdLst/>
                <a:ahLst/>
                <a:cxnLst/>
                <a:rect l="l" t="t" r="r" b="b"/>
                <a:pathLst>
                  <a:path w="20219" h="9020" extrusionOk="0">
                    <a:moveTo>
                      <a:pt x="402" y="0"/>
                    </a:moveTo>
                    <a:lnTo>
                      <a:pt x="402" y="0"/>
                    </a:lnTo>
                    <a:cubicBezTo>
                      <a:pt x="1" y="1153"/>
                      <a:pt x="619" y="2389"/>
                      <a:pt x="1220" y="3442"/>
                    </a:cubicBezTo>
                    <a:cubicBezTo>
                      <a:pt x="1638" y="4194"/>
                      <a:pt x="2056" y="4946"/>
                      <a:pt x="2657" y="5547"/>
                    </a:cubicBezTo>
                    <a:cubicBezTo>
                      <a:pt x="3238" y="6112"/>
                      <a:pt x="4021" y="6552"/>
                      <a:pt x="4841" y="6552"/>
                    </a:cubicBezTo>
                    <a:cubicBezTo>
                      <a:pt x="4870" y="6552"/>
                      <a:pt x="4900" y="6551"/>
                      <a:pt x="4930" y="6550"/>
                    </a:cubicBezTo>
                    <a:cubicBezTo>
                      <a:pt x="6006" y="6518"/>
                      <a:pt x="6959" y="5744"/>
                      <a:pt x="8026" y="5744"/>
                    </a:cubicBezTo>
                    <a:cubicBezTo>
                      <a:pt x="8069" y="5744"/>
                      <a:pt x="8111" y="5745"/>
                      <a:pt x="8154" y="5748"/>
                    </a:cubicBezTo>
                    <a:cubicBezTo>
                      <a:pt x="8923" y="5781"/>
                      <a:pt x="9591" y="6232"/>
                      <a:pt x="10210" y="6667"/>
                    </a:cubicBezTo>
                    <a:cubicBezTo>
                      <a:pt x="11312" y="7402"/>
                      <a:pt x="12432" y="8120"/>
                      <a:pt x="13668" y="8571"/>
                    </a:cubicBezTo>
                    <a:cubicBezTo>
                      <a:pt x="14430" y="8849"/>
                      <a:pt x="15248" y="9019"/>
                      <a:pt x="16057" y="9019"/>
                    </a:cubicBezTo>
                    <a:cubicBezTo>
                      <a:pt x="16562" y="9019"/>
                      <a:pt x="17063" y="8953"/>
                      <a:pt x="17545" y="8805"/>
                    </a:cubicBezTo>
                    <a:cubicBezTo>
                      <a:pt x="18815" y="8421"/>
                      <a:pt x="19917" y="7419"/>
                      <a:pt x="20218" y="6132"/>
                    </a:cubicBezTo>
                    <a:lnTo>
                      <a:pt x="402" y="0"/>
                    </a:lnTo>
                    <a:close/>
                  </a:path>
                </a:pathLst>
              </a:custGeom>
              <a:solidFill>
                <a:schemeClr val="dk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59" name="Google Shape;659;p14"/>
              <p:cNvSpPr/>
              <p:nvPr/>
            </p:nvSpPr>
            <p:spPr>
              <a:xfrm>
                <a:off x="4278822" y="521397"/>
                <a:ext cx="377242" cy="714817"/>
              </a:xfrm>
              <a:custGeom>
                <a:avLst/>
                <a:gdLst/>
                <a:ahLst/>
                <a:cxnLst/>
                <a:rect l="l" t="t" r="r" b="b"/>
                <a:pathLst>
                  <a:path w="11764" h="22291" extrusionOk="0">
                    <a:moveTo>
                      <a:pt x="5932" y="0"/>
                    </a:moveTo>
                    <a:lnTo>
                      <a:pt x="1" y="4796"/>
                    </a:lnTo>
                    <a:lnTo>
                      <a:pt x="970" y="18831"/>
                    </a:lnTo>
                    <a:cubicBezTo>
                      <a:pt x="1102" y="20781"/>
                      <a:pt x="2722" y="22290"/>
                      <a:pt x="4665" y="22290"/>
                    </a:cubicBezTo>
                    <a:cubicBezTo>
                      <a:pt x="4687" y="22290"/>
                      <a:pt x="4708" y="22290"/>
                      <a:pt x="4729" y="22289"/>
                    </a:cubicBezTo>
                    <a:cubicBezTo>
                      <a:pt x="6701" y="22273"/>
                      <a:pt x="8321" y="20702"/>
                      <a:pt x="8405" y="18731"/>
                    </a:cubicBezTo>
                    <a:cubicBezTo>
                      <a:pt x="8455" y="17377"/>
                      <a:pt x="8522" y="16174"/>
                      <a:pt x="8522" y="16174"/>
                    </a:cubicBezTo>
                    <a:cubicBezTo>
                      <a:pt x="8522" y="16174"/>
                      <a:pt x="11513" y="15790"/>
                      <a:pt x="11646" y="12732"/>
                    </a:cubicBezTo>
                    <a:cubicBezTo>
                      <a:pt x="11763" y="9675"/>
                      <a:pt x="11446" y="2640"/>
                      <a:pt x="11446" y="2640"/>
                    </a:cubicBezTo>
                    <a:lnTo>
                      <a:pt x="5932" y="0"/>
                    </a:lnTo>
                    <a:close/>
                  </a:path>
                </a:pathLst>
              </a:custGeom>
              <a:solidFill>
                <a:srgbClr val="FFBE9D"/>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0" name="Google Shape;660;p14"/>
              <p:cNvSpPr/>
              <p:nvPr/>
            </p:nvSpPr>
            <p:spPr>
              <a:xfrm>
                <a:off x="4600844" y="771074"/>
                <a:ext cx="28957" cy="24435"/>
              </a:xfrm>
              <a:custGeom>
                <a:avLst/>
                <a:gdLst/>
                <a:ahLst/>
                <a:cxnLst/>
                <a:rect l="l" t="t" r="r" b="b"/>
                <a:pathLst>
                  <a:path w="903" h="762" extrusionOk="0">
                    <a:moveTo>
                      <a:pt x="502" y="0"/>
                    </a:moveTo>
                    <a:cubicBezTo>
                      <a:pt x="167" y="0"/>
                      <a:pt x="0" y="418"/>
                      <a:pt x="251" y="652"/>
                    </a:cubicBezTo>
                    <a:cubicBezTo>
                      <a:pt x="326" y="727"/>
                      <a:pt x="419" y="761"/>
                      <a:pt x="510" y="761"/>
                    </a:cubicBezTo>
                    <a:cubicBezTo>
                      <a:pt x="703" y="761"/>
                      <a:pt x="891" y="611"/>
                      <a:pt x="903" y="385"/>
                    </a:cubicBezTo>
                    <a:cubicBezTo>
                      <a:pt x="886" y="168"/>
                      <a:pt x="719" y="0"/>
                      <a:pt x="502"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1" name="Google Shape;661;p14"/>
              <p:cNvSpPr/>
              <p:nvPr/>
            </p:nvSpPr>
            <p:spPr>
              <a:xfrm>
                <a:off x="4592282" y="742374"/>
                <a:ext cx="49833" cy="15040"/>
              </a:xfrm>
              <a:custGeom>
                <a:avLst/>
                <a:gdLst/>
                <a:ahLst/>
                <a:cxnLst/>
                <a:rect l="l" t="t" r="r" b="b"/>
                <a:pathLst>
                  <a:path w="1554" h="469" extrusionOk="0">
                    <a:moveTo>
                      <a:pt x="758" y="1"/>
                    </a:moveTo>
                    <a:cubicBezTo>
                      <a:pt x="558" y="1"/>
                      <a:pt x="356" y="60"/>
                      <a:pt x="184" y="177"/>
                    </a:cubicBezTo>
                    <a:cubicBezTo>
                      <a:pt x="50" y="277"/>
                      <a:pt x="0" y="361"/>
                      <a:pt x="33" y="394"/>
                    </a:cubicBezTo>
                    <a:cubicBezTo>
                      <a:pt x="37" y="399"/>
                      <a:pt x="44" y="402"/>
                      <a:pt x="53" y="402"/>
                    </a:cubicBezTo>
                    <a:cubicBezTo>
                      <a:pt x="127" y="402"/>
                      <a:pt x="381" y="257"/>
                      <a:pt x="700" y="257"/>
                    </a:cubicBezTo>
                    <a:cubicBezTo>
                      <a:pt x="728" y="257"/>
                      <a:pt x="756" y="258"/>
                      <a:pt x="785" y="261"/>
                    </a:cubicBezTo>
                    <a:cubicBezTo>
                      <a:pt x="1163" y="276"/>
                      <a:pt x="1431" y="468"/>
                      <a:pt x="1516" y="468"/>
                    </a:cubicBezTo>
                    <a:cubicBezTo>
                      <a:pt x="1525" y="468"/>
                      <a:pt x="1532" y="466"/>
                      <a:pt x="1537" y="461"/>
                    </a:cubicBezTo>
                    <a:cubicBezTo>
                      <a:pt x="1554" y="428"/>
                      <a:pt x="1521" y="344"/>
                      <a:pt x="1387" y="227"/>
                    </a:cubicBezTo>
                    <a:cubicBezTo>
                      <a:pt x="1209" y="76"/>
                      <a:pt x="985" y="1"/>
                      <a:pt x="758" y="1"/>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2" name="Google Shape;662;p14"/>
              <p:cNvSpPr/>
              <p:nvPr/>
            </p:nvSpPr>
            <p:spPr>
              <a:xfrm>
                <a:off x="4455097" y="771074"/>
                <a:ext cx="28957" cy="24435"/>
              </a:xfrm>
              <a:custGeom>
                <a:avLst/>
                <a:gdLst/>
                <a:ahLst/>
                <a:cxnLst/>
                <a:rect l="l" t="t" r="r" b="b"/>
                <a:pathLst>
                  <a:path w="903" h="762" extrusionOk="0">
                    <a:moveTo>
                      <a:pt x="502" y="0"/>
                    </a:moveTo>
                    <a:cubicBezTo>
                      <a:pt x="168" y="17"/>
                      <a:pt x="1" y="418"/>
                      <a:pt x="251" y="652"/>
                    </a:cubicBezTo>
                    <a:cubicBezTo>
                      <a:pt x="327" y="727"/>
                      <a:pt x="419" y="761"/>
                      <a:pt x="511" y="761"/>
                    </a:cubicBezTo>
                    <a:cubicBezTo>
                      <a:pt x="704" y="761"/>
                      <a:pt x="892" y="611"/>
                      <a:pt x="903" y="385"/>
                    </a:cubicBezTo>
                    <a:cubicBezTo>
                      <a:pt x="903" y="168"/>
                      <a:pt x="719" y="0"/>
                      <a:pt x="502"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3" name="Google Shape;663;p14"/>
              <p:cNvSpPr/>
              <p:nvPr/>
            </p:nvSpPr>
            <p:spPr>
              <a:xfrm>
                <a:off x="4446535" y="745068"/>
                <a:ext cx="49865" cy="15008"/>
              </a:xfrm>
              <a:custGeom>
                <a:avLst/>
                <a:gdLst/>
                <a:ahLst/>
                <a:cxnLst/>
                <a:rect l="l" t="t" r="r" b="b"/>
                <a:pathLst>
                  <a:path w="1555" h="468" extrusionOk="0">
                    <a:moveTo>
                      <a:pt x="758" y="0"/>
                    </a:moveTo>
                    <a:cubicBezTo>
                      <a:pt x="558" y="0"/>
                      <a:pt x="356" y="59"/>
                      <a:pt x="184" y="177"/>
                    </a:cubicBezTo>
                    <a:cubicBezTo>
                      <a:pt x="50" y="277"/>
                      <a:pt x="0" y="377"/>
                      <a:pt x="34" y="394"/>
                    </a:cubicBezTo>
                    <a:cubicBezTo>
                      <a:pt x="37" y="399"/>
                      <a:pt x="45" y="402"/>
                      <a:pt x="55" y="402"/>
                    </a:cubicBezTo>
                    <a:cubicBezTo>
                      <a:pt x="135" y="402"/>
                      <a:pt x="404" y="259"/>
                      <a:pt x="738" y="259"/>
                    </a:cubicBezTo>
                    <a:cubicBezTo>
                      <a:pt x="754" y="259"/>
                      <a:pt x="770" y="259"/>
                      <a:pt x="786" y="260"/>
                    </a:cubicBezTo>
                    <a:cubicBezTo>
                      <a:pt x="1163" y="275"/>
                      <a:pt x="1431" y="468"/>
                      <a:pt x="1517" y="468"/>
                    </a:cubicBezTo>
                    <a:cubicBezTo>
                      <a:pt x="1526" y="468"/>
                      <a:pt x="1533" y="465"/>
                      <a:pt x="1538" y="461"/>
                    </a:cubicBezTo>
                    <a:cubicBezTo>
                      <a:pt x="1554" y="444"/>
                      <a:pt x="1521" y="344"/>
                      <a:pt x="1387" y="227"/>
                    </a:cubicBezTo>
                    <a:cubicBezTo>
                      <a:pt x="1210" y="76"/>
                      <a:pt x="985" y="0"/>
                      <a:pt x="758"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4" name="Google Shape;664;p14"/>
              <p:cNvSpPr/>
              <p:nvPr/>
            </p:nvSpPr>
            <p:spPr>
              <a:xfrm>
                <a:off x="4539210" y="755009"/>
                <a:ext cx="40245" cy="119195"/>
              </a:xfrm>
              <a:custGeom>
                <a:avLst/>
                <a:gdLst/>
                <a:ahLst/>
                <a:cxnLst/>
                <a:rect l="l" t="t" r="r" b="b"/>
                <a:pathLst>
                  <a:path w="1255" h="3717" extrusionOk="0">
                    <a:moveTo>
                      <a:pt x="52" y="0"/>
                    </a:moveTo>
                    <a:cubicBezTo>
                      <a:pt x="52" y="0"/>
                      <a:pt x="51" y="0"/>
                      <a:pt x="51" y="0"/>
                    </a:cubicBezTo>
                    <a:cubicBezTo>
                      <a:pt x="1" y="17"/>
                      <a:pt x="302" y="1036"/>
                      <a:pt x="719" y="2273"/>
                    </a:cubicBezTo>
                    <a:cubicBezTo>
                      <a:pt x="820" y="2573"/>
                      <a:pt x="920" y="2857"/>
                      <a:pt x="1020" y="3141"/>
                    </a:cubicBezTo>
                    <a:cubicBezTo>
                      <a:pt x="1070" y="3242"/>
                      <a:pt x="1087" y="3359"/>
                      <a:pt x="1087" y="3476"/>
                    </a:cubicBezTo>
                    <a:cubicBezTo>
                      <a:pt x="1070" y="3542"/>
                      <a:pt x="970" y="3559"/>
                      <a:pt x="853" y="3576"/>
                    </a:cubicBezTo>
                    <a:cubicBezTo>
                      <a:pt x="636" y="3576"/>
                      <a:pt x="402" y="3609"/>
                      <a:pt x="185" y="3676"/>
                    </a:cubicBezTo>
                    <a:cubicBezTo>
                      <a:pt x="356" y="3701"/>
                      <a:pt x="518" y="3716"/>
                      <a:pt x="685" y="3716"/>
                    </a:cubicBezTo>
                    <a:cubicBezTo>
                      <a:pt x="746" y="3716"/>
                      <a:pt x="807" y="3714"/>
                      <a:pt x="870" y="3710"/>
                    </a:cubicBezTo>
                    <a:cubicBezTo>
                      <a:pt x="920" y="3710"/>
                      <a:pt x="987" y="3693"/>
                      <a:pt x="1037" y="3676"/>
                    </a:cubicBezTo>
                    <a:cubicBezTo>
                      <a:pt x="1120" y="3659"/>
                      <a:pt x="1187" y="3593"/>
                      <a:pt x="1221" y="3526"/>
                    </a:cubicBezTo>
                    <a:cubicBezTo>
                      <a:pt x="1254" y="3375"/>
                      <a:pt x="1237" y="3225"/>
                      <a:pt x="1171" y="3075"/>
                    </a:cubicBezTo>
                    <a:cubicBezTo>
                      <a:pt x="1087" y="2807"/>
                      <a:pt x="987" y="2506"/>
                      <a:pt x="886" y="2206"/>
                    </a:cubicBezTo>
                    <a:cubicBezTo>
                      <a:pt x="472" y="980"/>
                      <a:pt x="107" y="0"/>
                      <a:pt x="52"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5" name="Google Shape;665;p14"/>
              <p:cNvSpPr/>
              <p:nvPr/>
            </p:nvSpPr>
            <p:spPr>
              <a:xfrm>
                <a:off x="4494220" y="884754"/>
                <a:ext cx="71831" cy="39315"/>
              </a:xfrm>
              <a:custGeom>
                <a:avLst/>
                <a:gdLst/>
                <a:ahLst/>
                <a:cxnLst/>
                <a:rect l="l" t="t" r="r" b="b"/>
                <a:pathLst>
                  <a:path w="2240" h="1226" extrusionOk="0">
                    <a:moveTo>
                      <a:pt x="182" y="0"/>
                    </a:moveTo>
                    <a:cubicBezTo>
                      <a:pt x="178" y="0"/>
                      <a:pt x="200" y="15"/>
                      <a:pt x="251" y="48"/>
                    </a:cubicBezTo>
                    <a:cubicBezTo>
                      <a:pt x="251" y="48"/>
                      <a:pt x="0" y="783"/>
                      <a:pt x="886" y="1134"/>
                    </a:cubicBezTo>
                    <a:cubicBezTo>
                      <a:pt x="1044" y="1199"/>
                      <a:pt x="1191" y="1226"/>
                      <a:pt x="1324" y="1226"/>
                    </a:cubicBezTo>
                    <a:cubicBezTo>
                      <a:pt x="1907" y="1226"/>
                      <a:pt x="2239" y="716"/>
                      <a:pt x="2239" y="716"/>
                    </a:cubicBezTo>
                    <a:lnTo>
                      <a:pt x="2239" y="716"/>
                    </a:lnTo>
                    <a:cubicBezTo>
                      <a:pt x="2232" y="716"/>
                      <a:pt x="2225" y="716"/>
                      <a:pt x="2217" y="716"/>
                    </a:cubicBezTo>
                    <a:cubicBezTo>
                      <a:pt x="1481" y="716"/>
                      <a:pt x="209" y="0"/>
                      <a:pt x="182" y="0"/>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6" name="Google Shape;666;p14"/>
              <p:cNvSpPr/>
              <p:nvPr/>
            </p:nvSpPr>
            <p:spPr>
              <a:xfrm>
                <a:off x="4425082" y="998786"/>
                <a:ext cx="127019" cy="65738"/>
              </a:xfrm>
              <a:custGeom>
                <a:avLst/>
                <a:gdLst/>
                <a:ahLst/>
                <a:cxnLst/>
                <a:rect l="l" t="t" r="r" b="b"/>
                <a:pathLst>
                  <a:path w="3961" h="2050" extrusionOk="0">
                    <a:moveTo>
                      <a:pt x="1" y="1"/>
                    </a:moveTo>
                    <a:cubicBezTo>
                      <a:pt x="1" y="1"/>
                      <a:pt x="864" y="2050"/>
                      <a:pt x="3566" y="2050"/>
                    </a:cubicBezTo>
                    <a:cubicBezTo>
                      <a:pt x="3678" y="2050"/>
                      <a:pt x="3793" y="2046"/>
                      <a:pt x="3911" y="2039"/>
                    </a:cubicBezTo>
                    <a:lnTo>
                      <a:pt x="3961" y="1287"/>
                    </a:lnTo>
                    <a:cubicBezTo>
                      <a:pt x="2541" y="1254"/>
                      <a:pt x="1154" y="803"/>
                      <a:pt x="1" y="1"/>
                    </a:cubicBezTo>
                    <a:close/>
                  </a:path>
                </a:pathLst>
              </a:custGeom>
              <a:solidFill>
                <a:srgbClr val="EB996E"/>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7" name="Google Shape;667;p14"/>
              <p:cNvSpPr/>
              <p:nvPr/>
            </p:nvSpPr>
            <p:spPr>
              <a:xfrm>
                <a:off x="4153984" y="482082"/>
                <a:ext cx="546558" cy="629806"/>
              </a:xfrm>
              <a:custGeom>
                <a:avLst/>
                <a:gdLst/>
                <a:ahLst/>
                <a:cxnLst/>
                <a:rect l="l" t="t" r="r" b="b"/>
                <a:pathLst>
                  <a:path w="17044" h="19640" extrusionOk="0">
                    <a:moveTo>
                      <a:pt x="10564" y="0"/>
                    </a:moveTo>
                    <a:cubicBezTo>
                      <a:pt x="9182" y="0"/>
                      <a:pt x="7992" y="621"/>
                      <a:pt x="7070" y="621"/>
                    </a:cubicBezTo>
                    <a:cubicBezTo>
                      <a:pt x="6995" y="621"/>
                      <a:pt x="6922" y="617"/>
                      <a:pt x="6851" y="608"/>
                    </a:cubicBezTo>
                    <a:cubicBezTo>
                      <a:pt x="6728" y="595"/>
                      <a:pt x="6570" y="583"/>
                      <a:pt x="6384" y="583"/>
                    </a:cubicBezTo>
                    <a:cubicBezTo>
                      <a:pt x="4957" y="583"/>
                      <a:pt x="1899" y="1261"/>
                      <a:pt x="569" y="6924"/>
                    </a:cubicBezTo>
                    <a:lnTo>
                      <a:pt x="685" y="9029"/>
                    </a:lnTo>
                    <a:cubicBezTo>
                      <a:pt x="685" y="11686"/>
                      <a:pt x="0" y="18670"/>
                      <a:pt x="4829" y="19639"/>
                    </a:cubicBezTo>
                    <a:lnTo>
                      <a:pt x="4629" y="9998"/>
                    </a:lnTo>
                    <a:cubicBezTo>
                      <a:pt x="4629" y="9998"/>
                      <a:pt x="9307" y="7793"/>
                      <a:pt x="10076" y="3215"/>
                    </a:cubicBezTo>
                    <a:lnTo>
                      <a:pt x="10109" y="3231"/>
                    </a:lnTo>
                    <a:cubicBezTo>
                      <a:pt x="10410" y="3916"/>
                      <a:pt x="10945" y="5403"/>
                      <a:pt x="10627" y="6623"/>
                    </a:cubicBezTo>
                    <a:lnTo>
                      <a:pt x="14988" y="7693"/>
                    </a:lnTo>
                    <a:lnTo>
                      <a:pt x="15506" y="8144"/>
                    </a:lnTo>
                    <a:cubicBezTo>
                      <a:pt x="15506" y="8144"/>
                      <a:pt x="17043" y="4735"/>
                      <a:pt x="14036" y="1644"/>
                    </a:cubicBezTo>
                    <a:cubicBezTo>
                      <a:pt x="12790" y="363"/>
                      <a:pt x="11621" y="0"/>
                      <a:pt x="10564"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8" name="Google Shape;668;p14"/>
              <p:cNvSpPr/>
              <p:nvPr/>
            </p:nvSpPr>
            <p:spPr>
              <a:xfrm>
                <a:off x="4231074" y="802853"/>
                <a:ext cx="90655" cy="108003"/>
              </a:xfrm>
              <a:custGeom>
                <a:avLst/>
                <a:gdLst/>
                <a:ahLst/>
                <a:cxnLst/>
                <a:rect l="l" t="t" r="r" b="b"/>
                <a:pathLst>
                  <a:path w="2827" h="3368" extrusionOk="0">
                    <a:moveTo>
                      <a:pt x="1943" y="0"/>
                    </a:moveTo>
                    <a:cubicBezTo>
                      <a:pt x="1622" y="0"/>
                      <a:pt x="1291" y="171"/>
                      <a:pt x="1072" y="413"/>
                    </a:cubicBezTo>
                    <a:cubicBezTo>
                      <a:pt x="0" y="1590"/>
                      <a:pt x="906" y="3368"/>
                      <a:pt x="2347" y="3368"/>
                    </a:cubicBezTo>
                    <a:cubicBezTo>
                      <a:pt x="2501" y="3368"/>
                      <a:pt x="2661" y="3347"/>
                      <a:pt x="2826" y="3304"/>
                    </a:cubicBezTo>
                    <a:lnTo>
                      <a:pt x="2358" y="112"/>
                    </a:lnTo>
                    <a:cubicBezTo>
                      <a:pt x="2229" y="35"/>
                      <a:pt x="2087" y="0"/>
                      <a:pt x="1943" y="0"/>
                    </a:cubicBezTo>
                    <a:close/>
                  </a:path>
                </a:pathLst>
              </a:custGeom>
              <a:solidFill>
                <a:srgbClr val="FFBE9D"/>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69" name="Google Shape;669;p14"/>
              <p:cNvSpPr/>
              <p:nvPr/>
            </p:nvSpPr>
            <p:spPr>
              <a:xfrm>
                <a:off x="4040914" y="1420986"/>
                <a:ext cx="443686" cy="153828"/>
              </a:xfrm>
              <a:custGeom>
                <a:avLst/>
                <a:gdLst/>
                <a:ahLst/>
                <a:cxnLst/>
                <a:rect l="l" t="t" r="r" b="b"/>
                <a:pathLst>
                  <a:path w="13836" h="4797" extrusionOk="0">
                    <a:moveTo>
                      <a:pt x="1" y="1"/>
                    </a:moveTo>
                    <a:lnTo>
                      <a:pt x="11914" y="4796"/>
                    </a:lnTo>
                    <a:lnTo>
                      <a:pt x="12332" y="4780"/>
                    </a:lnTo>
                    <a:lnTo>
                      <a:pt x="13836" y="2140"/>
                    </a:lnTo>
                    <a:lnTo>
                      <a:pt x="1" y="1"/>
                    </a:lnTo>
                    <a:close/>
                  </a:path>
                </a:pathLst>
              </a:custGeom>
              <a:solidFill>
                <a:srgbClr val="263238">
                  <a:alpha val="31764"/>
                </a:srgbClr>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0" name="Google Shape;670;p14"/>
              <p:cNvSpPr/>
              <p:nvPr/>
            </p:nvSpPr>
            <p:spPr>
              <a:xfrm>
                <a:off x="4270260" y="831554"/>
                <a:ext cx="33254" cy="48518"/>
              </a:xfrm>
              <a:custGeom>
                <a:avLst/>
                <a:gdLst/>
                <a:ahLst/>
                <a:cxnLst/>
                <a:rect l="l" t="t" r="r" b="b"/>
                <a:pathLst>
                  <a:path w="1037" h="1513" extrusionOk="0">
                    <a:moveTo>
                      <a:pt x="619" y="0"/>
                    </a:moveTo>
                    <a:cubicBezTo>
                      <a:pt x="560" y="0"/>
                      <a:pt x="454" y="27"/>
                      <a:pt x="334" y="103"/>
                    </a:cubicBezTo>
                    <a:cubicBezTo>
                      <a:pt x="217" y="186"/>
                      <a:pt x="117" y="287"/>
                      <a:pt x="67" y="420"/>
                    </a:cubicBezTo>
                    <a:cubicBezTo>
                      <a:pt x="0" y="571"/>
                      <a:pt x="0" y="754"/>
                      <a:pt x="50" y="905"/>
                    </a:cubicBezTo>
                    <a:cubicBezTo>
                      <a:pt x="151" y="1189"/>
                      <a:pt x="401" y="1406"/>
                      <a:pt x="685" y="1473"/>
                    </a:cubicBezTo>
                    <a:cubicBezTo>
                      <a:pt x="784" y="1503"/>
                      <a:pt x="865" y="1513"/>
                      <a:pt x="924" y="1513"/>
                    </a:cubicBezTo>
                    <a:cubicBezTo>
                      <a:pt x="996" y="1513"/>
                      <a:pt x="1036" y="1499"/>
                      <a:pt x="1036" y="1490"/>
                    </a:cubicBezTo>
                    <a:cubicBezTo>
                      <a:pt x="1036" y="1456"/>
                      <a:pt x="919" y="1439"/>
                      <a:pt x="735" y="1356"/>
                    </a:cubicBezTo>
                    <a:cubicBezTo>
                      <a:pt x="501" y="1272"/>
                      <a:pt x="318" y="1089"/>
                      <a:pt x="217" y="855"/>
                    </a:cubicBezTo>
                    <a:cubicBezTo>
                      <a:pt x="134" y="621"/>
                      <a:pt x="217" y="370"/>
                      <a:pt x="401" y="203"/>
                    </a:cubicBezTo>
                    <a:cubicBezTo>
                      <a:pt x="552" y="86"/>
                      <a:pt x="669" y="36"/>
                      <a:pt x="669" y="19"/>
                    </a:cubicBezTo>
                    <a:cubicBezTo>
                      <a:pt x="669" y="8"/>
                      <a:pt x="650" y="0"/>
                      <a:pt x="619" y="0"/>
                    </a:cubicBezTo>
                    <a:close/>
                  </a:path>
                </a:pathLst>
              </a:custGeom>
              <a:solidFill>
                <a:srgbClr val="EB996E"/>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1" name="Google Shape;671;p14"/>
              <p:cNvSpPr/>
              <p:nvPr/>
            </p:nvSpPr>
            <p:spPr>
              <a:xfrm>
                <a:off x="4277924" y="898607"/>
                <a:ext cx="30400" cy="21998"/>
              </a:xfrm>
              <a:custGeom>
                <a:avLst/>
                <a:gdLst/>
                <a:ahLst/>
                <a:cxnLst/>
                <a:rect l="l" t="t" r="r" b="b"/>
                <a:pathLst>
                  <a:path w="948" h="686" extrusionOk="0">
                    <a:moveTo>
                      <a:pt x="396" y="0"/>
                    </a:moveTo>
                    <a:cubicBezTo>
                      <a:pt x="1" y="99"/>
                      <a:pt x="76" y="685"/>
                      <a:pt x="479" y="685"/>
                    </a:cubicBezTo>
                    <a:cubicBezTo>
                      <a:pt x="485" y="685"/>
                      <a:pt x="491" y="685"/>
                      <a:pt x="496" y="685"/>
                    </a:cubicBezTo>
                    <a:cubicBezTo>
                      <a:pt x="914" y="668"/>
                      <a:pt x="948" y="67"/>
                      <a:pt x="530" y="0"/>
                    </a:cubicBezTo>
                    <a:close/>
                  </a:path>
                </a:pathLst>
              </a:custGeom>
              <a:solidFill>
                <a:srgbClr val="19B5B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2" name="Google Shape;672;p14"/>
              <p:cNvSpPr/>
              <p:nvPr/>
            </p:nvSpPr>
            <p:spPr>
              <a:xfrm>
                <a:off x="4332952" y="1453150"/>
                <a:ext cx="243264" cy="161300"/>
              </a:xfrm>
              <a:custGeom>
                <a:avLst/>
                <a:gdLst/>
                <a:ahLst/>
                <a:cxnLst/>
                <a:rect l="l" t="t" r="r" b="b"/>
                <a:pathLst>
                  <a:path w="7586" h="5030" extrusionOk="0">
                    <a:moveTo>
                      <a:pt x="7586" y="0"/>
                    </a:moveTo>
                    <a:cubicBezTo>
                      <a:pt x="7586" y="0"/>
                      <a:pt x="134" y="1571"/>
                      <a:pt x="0" y="4980"/>
                    </a:cubicBezTo>
                    <a:lnTo>
                      <a:pt x="7586" y="5030"/>
                    </a:lnTo>
                    <a:lnTo>
                      <a:pt x="7586" y="0"/>
                    </a:lnTo>
                    <a:close/>
                  </a:path>
                </a:pathLst>
              </a:custGeom>
              <a:solidFill>
                <a:srgbClr val="FFBE9D"/>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3" name="Google Shape;673;p14"/>
              <p:cNvSpPr/>
              <p:nvPr/>
            </p:nvSpPr>
            <p:spPr>
              <a:xfrm>
                <a:off x="4550466" y="1094700"/>
                <a:ext cx="654786" cy="316250"/>
              </a:xfrm>
              <a:custGeom>
                <a:avLst/>
                <a:gdLst/>
                <a:ahLst/>
                <a:cxnLst/>
                <a:rect l="l" t="t" r="r" b="b"/>
                <a:pathLst>
                  <a:path w="20419" h="9862" extrusionOk="0">
                    <a:moveTo>
                      <a:pt x="302" y="0"/>
                    </a:moveTo>
                    <a:lnTo>
                      <a:pt x="1" y="318"/>
                    </a:lnTo>
                    <a:cubicBezTo>
                      <a:pt x="268" y="3526"/>
                      <a:pt x="2925" y="5999"/>
                      <a:pt x="6133" y="6049"/>
                    </a:cubicBezTo>
                    <a:cubicBezTo>
                      <a:pt x="6169" y="6049"/>
                      <a:pt x="6206" y="6050"/>
                      <a:pt x="6243" y="6050"/>
                    </a:cubicBezTo>
                    <a:cubicBezTo>
                      <a:pt x="6790" y="6050"/>
                      <a:pt x="7348" y="5992"/>
                      <a:pt x="7895" y="5992"/>
                    </a:cubicBezTo>
                    <a:cubicBezTo>
                      <a:pt x="8416" y="5992"/>
                      <a:pt x="8927" y="6044"/>
                      <a:pt x="9408" y="6249"/>
                    </a:cubicBezTo>
                    <a:cubicBezTo>
                      <a:pt x="10277" y="6650"/>
                      <a:pt x="10845" y="7486"/>
                      <a:pt x="11530" y="8154"/>
                    </a:cubicBezTo>
                    <a:cubicBezTo>
                      <a:pt x="12715" y="9268"/>
                      <a:pt x="14270" y="9861"/>
                      <a:pt x="15855" y="9861"/>
                    </a:cubicBezTo>
                    <a:cubicBezTo>
                      <a:pt x="16505" y="9861"/>
                      <a:pt x="17159" y="9762"/>
                      <a:pt x="17795" y="9558"/>
                    </a:cubicBezTo>
                    <a:cubicBezTo>
                      <a:pt x="18698" y="9257"/>
                      <a:pt x="20118" y="8605"/>
                      <a:pt x="20285" y="7670"/>
                    </a:cubicBezTo>
                    <a:cubicBezTo>
                      <a:pt x="20419" y="6951"/>
                      <a:pt x="19550" y="6233"/>
                      <a:pt x="19032" y="5731"/>
                    </a:cubicBezTo>
                    <a:cubicBezTo>
                      <a:pt x="18514" y="5213"/>
                      <a:pt x="17846" y="4896"/>
                      <a:pt x="17194" y="4579"/>
                    </a:cubicBezTo>
                    <a:cubicBezTo>
                      <a:pt x="11864" y="2106"/>
                      <a:pt x="6166" y="301"/>
                      <a:pt x="302"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4" name="Google Shape;674;p14"/>
              <p:cNvSpPr/>
              <p:nvPr/>
            </p:nvSpPr>
            <p:spPr>
              <a:xfrm>
                <a:off x="4349018" y="1554163"/>
                <a:ext cx="381988" cy="224152"/>
              </a:xfrm>
              <a:custGeom>
                <a:avLst/>
                <a:gdLst/>
                <a:ahLst/>
                <a:cxnLst/>
                <a:rect l="l" t="t" r="r" b="b"/>
                <a:pathLst>
                  <a:path w="11912" h="6990" extrusionOk="0">
                    <a:moveTo>
                      <a:pt x="9201" y="0"/>
                    </a:moveTo>
                    <a:cubicBezTo>
                      <a:pt x="9084" y="0"/>
                      <a:pt x="8962" y="38"/>
                      <a:pt x="8856" y="125"/>
                    </a:cubicBezTo>
                    <a:cubicBezTo>
                      <a:pt x="8421" y="409"/>
                      <a:pt x="7937" y="643"/>
                      <a:pt x="7436" y="794"/>
                    </a:cubicBezTo>
                    <a:cubicBezTo>
                      <a:pt x="7051" y="944"/>
                      <a:pt x="6634" y="1011"/>
                      <a:pt x="6216" y="1028"/>
                    </a:cubicBezTo>
                    <a:cubicBezTo>
                      <a:pt x="5848" y="1028"/>
                      <a:pt x="5531" y="1028"/>
                      <a:pt x="5247" y="1011"/>
                    </a:cubicBezTo>
                    <a:cubicBezTo>
                      <a:pt x="5247" y="1011"/>
                      <a:pt x="3576" y="944"/>
                      <a:pt x="2774" y="510"/>
                    </a:cubicBezTo>
                    <a:lnTo>
                      <a:pt x="0" y="4737"/>
                    </a:lnTo>
                    <a:lnTo>
                      <a:pt x="1905" y="6274"/>
                    </a:lnTo>
                    <a:cubicBezTo>
                      <a:pt x="1905" y="6274"/>
                      <a:pt x="2585" y="6990"/>
                      <a:pt x="3613" y="6990"/>
                    </a:cubicBezTo>
                    <a:cubicBezTo>
                      <a:pt x="3801" y="6990"/>
                      <a:pt x="4001" y="6966"/>
                      <a:pt x="4211" y="6909"/>
                    </a:cubicBezTo>
                    <a:cubicBezTo>
                      <a:pt x="5564" y="6541"/>
                      <a:pt x="7235" y="5238"/>
                      <a:pt x="7235" y="5238"/>
                    </a:cubicBezTo>
                    <a:cubicBezTo>
                      <a:pt x="7267" y="5167"/>
                      <a:pt x="7364" y="5136"/>
                      <a:pt x="7509" y="5136"/>
                    </a:cubicBezTo>
                    <a:cubicBezTo>
                      <a:pt x="8207" y="5136"/>
                      <a:pt x="9996" y="5858"/>
                      <a:pt x="10660" y="6190"/>
                    </a:cubicBezTo>
                    <a:cubicBezTo>
                      <a:pt x="10939" y="6327"/>
                      <a:pt x="11181" y="6387"/>
                      <a:pt x="11374" y="6387"/>
                    </a:cubicBezTo>
                    <a:cubicBezTo>
                      <a:pt x="11725" y="6387"/>
                      <a:pt x="11911" y="6186"/>
                      <a:pt x="11847" y="5873"/>
                    </a:cubicBezTo>
                    <a:cubicBezTo>
                      <a:pt x="11763" y="5539"/>
                      <a:pt x="9357" y="4286"/>
                      <a:pt x="8555" y="3918"/>
                    </a:cubicBezTo>
                    <a:cubicBezTo>
                      <a:pt x="8121" y="3718"/>
                      <a:pt x="7269" y="3350"/>
                      <a:pt x="6817" y="2982"/>
                    </a:cubicBezTo>
                    <a:cubicBezTo>
                      <a:pt x="6450" y="2665"/>
                      <a:pt x="6366" y="2381"/>
                      <a:pt x="7051" y="2197"/>
                    </a:cubicBezTo>
                    <a:cubicBezTo>
                      <a:pt x="8538" y="1796"/>
                      <a:pt x="9558" y="944"/>
                      <a:pt x="9658" y="526"/>
                    </a:cubicBezTo>
                    <a:cubicBezTo>
                      <a:pt x="9741" y="229"/>
                      <a:pt x="9487" y="0"/>
                      <a:pt x="9201" y="0"/>
                    </a:cubicBezTo>
                    <a:close/>
                  </a:path>
                </a:pathLst>
              </a:custGeom>
              <a:solidFill>
                <a:srgbClr val="FFBE9D"/>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5" name="Google Shape;675;p14"/>
              <p:cNvSpPr/>
              <p:nvPr/>
            </p:nvSpPr>
            <p:spPr>
              <a:xfrm>
                <a:off x="3543162" y="1334725"/>
                <a:ext cx="924827" cy="462606"/>
              </a:xfrm>
              <a:custGeom>
                <a:avLst/>
                <a:gdLst/>
                <a:ahLst/>
                <a:cxnLst/>
                <a:rect l="l" t="t" r="r" b="b"/>
                <a:pathLst>
                  <a:path w="28840" h="14426" extrusionOk="0">
                    <a:moveTo>
                      <a:pt x="7286" y="1"/>
                    </a:moveTo>
                    <a:lnTo>
                      <a:pt x="1" y="8021"/>
                    </a:lnTo>
                    <a:cubicBezTo>
                      <a:pt x="1" y="8021"/>
                      <a:pt x="25538" y="14426"/>
                      <a:pt x="26204" y="14426"/>
                    </a:cubicBezTo>
                    <a:cubicBezTo>
                      <a:pt x="26215" y="14426"/>
                      <a:pt x="26219" y="14424"/>
                      <a:pt x="26216" y="14420"/>
                    </a:cubicBezTo>
                    <a:cubicBezTo>
                      <a:pt x="26049" y="14186"/>
                      <a:pt x="28840" y="6400"/>
                      <a:pt x="28840" y="6400"/>
                    </a:cubicBezTo>
                    <a:lnTo>
                      <a:pt x="7286" y="1"/>
                    </a:lnTo>
                    <a:close/>
                  </a:path>
                </a:pathLst>
              </a:custGeom>
              <a:solidFill>
                <a:srgbClr val="19B5B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6" name="Google Shape;676;p14"/>
              <p:cNvSpPr/>
              <p:nvPr/>
            </p:nvSpPr>
            <p:spPr>
              <a:xfrm>
                <a:off x="3928934" y="1384045"/>
                <a:ext cx="434579" cy="129136"/>
              </a:xfrm>
              <a:custGeom>
                <a:avLst/>
                <a:gdLst/>
                <a:ahLst/>
                <a:cxnLst/>
                <a:rect l="l" t="t" r="r" b="b"/>
                <a:pathLst>
                  <a:path w="13552" h="4027" extrusionOk="0">
                    <a:moveTo>
                      <a:pt x="1" y="0"/>
                    </a:moveTo>
                    <a:lnTo>
                      <a:pt x="1" y="0"/>
                    </a:lnTo>
                    <a:cubicBezTo>
                      <a:pt x="168" y="84"/>
                      <a:pt x="352" y="134"/>
                      <a:pt x="519" y="184"/>
                    </a:cubicBezTo>
                    <a:lnTo>
                      <a:pt x="1972" y="652"/>
                    </a:lnTo>
                    <a:cubicBezTo>
                      <a:pt x="3192" y="1036"/>
                      <a:pt x="4880" y="1537"/>
                      <a:pt x="6751" y="2105"/>
                    </a:cubicBezTo>
                    <a:cubicBezTo>
                      <a:pt x="8622" y="2657"/>
                      <a:pt x="10310" y="3141"/>
                      <a:pt x="11546" y="3492"/>
                    </a:cubicBezTo>
                    <a:lnTo>
                      <a:pt x="13000" y="3893"/>
                    </a:lnTo>
                    <a:cubicBezTo>
                      <a:pt x="13184" y="3960"/>
                      <a:pt x="13368" y="3993"/>
                      <a:pt x="13551" y="4027"/>
                    </a:cubicBezTo>
                    <a:cubicBezTo>
                      <a:pt x="13384" y="3943"/>
                      <a:pt x="13201" y="3876"/>
                      <a:pt x="13017" y="3843"/>
                    </a:cubicBezTo>
                    <a:lnTo>
                      <a:pt x="11580" y="3375"/>
                    </a:lnTo>
                    <a:cubicBezTo>
                      <a:pt x="10360" y="2991"/>
                      <a:pt x="8673" y="2490"/>
                      <a:pt x="6801" y="1922"/>
                    </a:cubicBezTo>
                    <a:cubicBezTo>
                      <a:pt x="4930" y="1370"/>
                      <a:pt x="3242" y="869"/>
                      <a:pt x="2006" y="535"/>
                    </a:cubicBezTo>
                    <a:cubicBezTo>
                      <a:pt x="1421" y="368"/>
                      <a:pt x="920" y="234"/>
                      <a:pt x="552" y="117"/>
                    </a:cubicBezTo>
                    <a:cubicBezTo>
                      <a:pt x="368" y="67"/>
                      <a:pt x="185" y="17"/>
                      <a:pt x="1" y="0"/>
                    </a:cubicBezTo>
                    <a:close/>
                  </a:path>
                </a:pathLst>
              </a:custGeom>
              <a:solidFill>
                <a:srgbClr val="26323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7" name="Google Shape;677;p14"/>
              <p:cNvSpPr/>
              <p:nvPr/>
            </p:nvSpPr>
            <p:spPr>
              <a:xfrm>
                <a:off x="3534055" y="1439746"/>
                <a:ext cx="532609" cy="152192"/>
              </a:xfrm>
              <a:custGeom>
                <a:avLst/>
                <a:gdLst/>
                <a:ahLst/>
                <a:cxnLst/>
                <a:rect l="l" t="t" r="r" b="b"/>
                <a:pathLst>
                  <a:path w="16609" h="4746" extrusionOk="0">
                    <a:moveTo>
                      <a:pt x="16592" y="1"/>
                    </a:moveTo>
                    <a:lnTo>
                      <a:pt x="16592" y="1"/>
                    </a:lnTo>
                    <a:cubicBezTo>
                      <a:pt x="16559" y="251"/>
                      <a:pt x="16509" y="502"/>
                      <a:pt x="16425" y="736"/>
                    </a:cubicBezTo>
                    <a:cubicBezTo>
                      <a:pt x="16191" y="1388"/>
                      <a:pt x="15774" y="1956"/>
                      <a:pt x="15205" y="2373"/>
                    </a:cubicBezTo>
                    <a:cubicBezTo>
                      <a:pt x="14821" y="2657"/>
                      <a:pt x="14403" y="2891"/>
                      <a:pt x="13952" y="3058"/>
                    </a:cubicBezTo>
                    <a:cubicBezTo>
                      <a:pt x="13434" y="3225"/>
                      <a:pt x="12883" y="3326"/>
                      <a:pt x="12348" y="3326"/>
                    </a:cubicBezTo>
                    <a:cubicBezTo>
                      <a:pt x="12258" y="3330"/>
                      <a:pt x="12167" y="3331"/>
                      <a:pt x="12075" y="3331"/>
                    </a:cubicBezTo>
                    <a:cubicBezTo>
                      <a:pt x="10982" y="3331"/>
                      <a:pt x="9808" y="3065"/>
                      <a:pt x="8606" y="2741"/>
                    </a:cubicBezTo>
                    <a:cubicBezTo>
                      <a:pt x="7302" y="2373"/>
                      <a:pt x="6049" y="2039"/>
                      <a:pt x="4863" y="1972"/>
                    </a:cubicBezTo>
                    <a:cubicBezTo>
                      <a:pt x="4721" y="1964"/>
                      <a:pt x="4580" y="1960"/>
                      <a:pt x="4439" y="1960"/>
                    </a:cubicBezTo>
                    <a:cubicBezTo>
                      <a:pt x="4018" y="1960"/>
                      <a:pt x="3601" y="1997"/>
                      <a:pt x="3175" y="2073"/>
                    </a:cubicBezTo>
                    <a:cubicBezTo>
                      <a:pt x="2707" y="2173"/>
                      <a:pt x="2240" y="2357"/>
                      <a:pt x="1805" y="2591"/>
                    </a:cubicBezTo>
                    <a:cubicBezTo>
                      <a:pt x="1170" y="2908"/>
                      <a:pt x="636" y="3409"/>
                      <a:pt x="285" y="4027"/>
                    </a:cubicBezTo>
                    <a:cubicBezTo>
                      <a:pt x="151" y="4245"/>
                      <a:pt x="51" y="4495"/>
                      <a:pt x="1" y="4746"/>
                    </a:cubicBezTo>
                    <a:cubicBezTo>
                      <a:pt x="101" y="4512"/>
                      <a:pt x="218" y="4278"/>
                      <a:pt x="335" y="4061"/>
                    </a:cubicBezTo>
                    <a:cubicBezTo>
                      <a:pt x="719" y="3476"/>
                      <a:pt x="1237" y="3008"/>
                      <a:pt x="1872" y="2691"/>
                    </a:cubicBezTo>
                    <a:cubicBezTo>
                      <a:pt x="2290" y="2474"/>
                      <a:pt x="2741" y="2323"/>
                      <a:pt x="3209" y="2223"/>
                    </a:cubicBezTo>
                    <a:cubicBezTo>
                      <a:pt x="3589" y="2154"/>
                      <a:pt x="3970" y="2116"/>
                      <a:pt x="4345" y="2116"/>
                    </a:cubicBezTo>
                    <a:cubicBezTo>
                      <a:pt x="4513" y="2116"/>
                      <a:pt x="4681" y="2124"/>
                      <a:pt x="4846" y="2139"/>
                    </a:cubicBezTo>
                    <a:cubicBezTo>
                      <a:pt x="6016" y="2206"/>
                      <a:pt x="7269" y="2557"/>
                      <a:pt x="8572" y="2908"/>
                    </a:cubicBezTo>
                    <a:cubicBezTo>
                      <a:pt x="9775" y="3232"/>
                      <a:pt x="10963" y="3499"/>
                      <a:pt x="12071" y="3499"/>
                    </a:cubicBezTo>
                    <a:cubicBezTo>
                      <a:pt x="12164" y="3499"/>
                      <a:pt x="12256" y="3497"/>
                      <a:pt x="12348" y="3493"/>
                    </a:cubicBezTo>
                    <a:cubicBezTo>
                      <a:pt x="12916" y="3476"/>
                      <a:pt x="13468" y="3376"/>
                      <a:pt x="14002" y="3192"/>
                    </a:cubicBezTo>
                    <a:cubicBezTo>
                      <a:pt x="14470" y="3025"/>
                      <a:pt x="14905" y="2774"/>
                      <a:pt x="15289" y="2474"/>
                    </a:cubicBezTo>
                    <a:cubicBezTo>
                      <a:pt x="15857" y="2039"/>
                      <a:pt x="16275" y="1438"/>
                      <a:pt x="16492" y="753"/>
                    </a:cubicBezTo>
                    <a:cubicBezTo>
                      <a:pt x="16576" y="519"/>
                      <a:pt x="16609" y="251"/>
                      <a:pt x="16592" y="1"/>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8" name="Google Shape;678;p14"/>
              <p:cNvSpPr/>
              <p:nvPr/>
            </p:nvSpPr>
            <p:spPr>
              <a:xfrm>
                <a:off x="4164149" y="1619260"/>
                <a:ext cx="277063" cy="133433"/>
              </a:xfrm>
              <a:custGeom>
                <a:avLst/>
                <a:gdLst/>
                <a:ahLst/>
                <a:cxnLst/>
                <a:rect l="l" t="t" r="r" b="b"/>
                <a:pathLst>
                  <a:path w="8640" h="4161" extrusionOk="0">
                    <a:moveTo>
                      <a:pt x="8238" y="0"/>
                    </a:moveTo>
                    <a:cubicBezTo>
                      <a:pt x="7887" y="0"/>
                      <a:pt x="7536" y="33"/>
                      <a:pt x="7186" y="67"/>
                    </a:cubicBezTo>
                    <a:cubicBezTo>
                      <a:pt x="6668" y="134"/>
                      <a:pt x="6150" y="234"/>
                      <a:pt x="5632" y="384"/>
                    </a:cubicBezTo>
                    <a:cubicBezTo>
                      <a:pt x="4395" y="735"/>
                      <a:pt x="3209" y="1287"/>
                      <a:pt x="2156" y="2039"/>
                    </a:cubicBezTo>
                    <a:cubicBezTo>
                      <a:pt x="1739" y="2356"/>
                      <a:pt x="1321" y="2690"/>
                      <a:pt x="953" y="3058"/>
                    </a:cubicBezTo>
                    <a:cubicBezTo>
                      <a:pt x="686" y="3308"/>
                      <a:pt x="452" y="3559"/>
                      <a:pt x="235" y="3843"/>
                    </a:cubicBezTo>
                    <a:cubicBezTo>
                      <a:pt x="135" y="3927"/>
                      <a:pt x="68" y="4044"/>
                      <a:pt x="1" y="4160"/>
                    </a:cubicBezTo>
                    <a:cubicBezTo>
                      <a:pt x="2" y="4161"/>
                      <a:pt x="2" y="4161"/>
                      <a:pt x="3" y="4161"/>
                    </a:cubicBezTo>
                    <a:cubicBezTo>
                      <a:pt x="47" y="4161"/>
                      <a:pt x="381" y="3732"/>
                      <a:pt x="1037" y="3141"/>
                    </a:cubicBezTo>
                    <a:cubicBezTo>
                      <a:pt x="1421" y="2807"/>
                      <a:pt x="1822" y="2473"/>
                      <a:pt x="2257" y="2172"/>
                    </a:cubicBezTo>
                    <a:cubicBezTo>
                      <a:pt x="3309" y="1454"/>
                      <a:pt x="4462" y="902"/>
                      <a:pt x="5682" y="535"/>
                    </a:cubicBezTo>
                    <a:cubicBezTo>
                      <a:pt x="6183" y="401"/>
                      <a:pt x="6684" y="284"/>
                      <a:pt x="7202" y="201"/>
                    </a:cubicBezTo>
                    <a:cubicBezTo>
                      <a:pt x="8088" y="67"/>
                      <a:pt x="8639" y="67"/>
                      <a:pt x="8639" y="33"/>
                    </a:cubicBezTo>
                    <a:cubicBezTo>
                      <a:pt x="8506" y="0"/>
                      <a:pt x="8372" y="0"/>
                      <a:pt x="8238" y="0"/>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79" name="Google Shape;679;p14"/>
              <p:cNvSpPr/>
              <p:nvPr/>
            </p:nvSpPr>
            <p:spPr>
              <a:xfrm>
                <a:off x="4472253" y="1737108"/>
                <a:ext cx="48775" cy="28668"/>
              </a:xfrm>
              <a:custGeom>
                <a:avLst/>
                <a:gdLst/>
                <a:ahLst/>
                <a:cxnLst/>
                <a:rect l="l" t="t" r="r" b="b"/>
                <a:pathLst>
                  <a:path w="1521" h="894" extrusionOk="0">
                    <a:moveTo>
                      <a:pt x="20" y="0"/>
                    </a:moveTo>
                    <a:cubicBezTo>
                      <a:pt x="19" y="0"/>
                      <a:pt x="18" y="1"/>
                      <a:pt x="17" y="1"/>
                    </a:cubicBezTo>
                    <a:cubicBezTo>
                      <a:pt x="0" y="1"/>
                      <a:pt x="0" y="118"/>
                      <a:pt x="84" y="285"/>
                    </a:cubicBezTo>
                    <a:cubicBezTo>
                      <a:pt x="297" y="665"/>
                      <a:pt x="704" y="893"/>
                      <a:pt x="1128" y="893"/>
                    </a:cubicBezTo>
                    <a:cubicBezTo>
                      <a:pt x="1170" y="893"/>
                      <a:pt x="1212" y="891"/>
                      <a:pt x="1253" y="886"/>
                    </a:cubicBezTo>
                    <a:cubicBezTo>
                      <a:pt x="1437" y="853"/>
                      <a:pt x="1521" y="803"/>
                      <a:pt x="1521" y="770"/>
                    </a:cubicBezTo>
                    <a:cubicBezTo>
                      <a:pt x="1518" y="763"/>
                      <a:pt x="1501" y="762"/>
                      <a:pt x="1473" y="762"/>
                    </a:cubicBezTo>
                    <a:cubicBezTo>
                      <a:pt x="1442" y="762"/>
                      <a:pt x="1398" y="764"/>
                      <a:pt x="1344" y="764"/>
                    </a:cubicBezTo>
                    <a:cubicBezTo>
                      <a:pt x="1179" y="764"/>
                      <a:pt x="918" y="746"/>
                      <a:pt x="652" y="602"/>
                    </a:cubicBezTo>
                    <a:cubicBezTo>
                      <a:pt x="226" y="390"/>
                      <a:pt x="73" y="0"/>
                      <a:pt x="20" y="0"/>
                    </a:cubicBezTo>
                    <a:close/>
                  </a:path>
                </a:pathLst>
              </a:custGeom>
              <a:solidFill>
                <a:srgbClr val="EB996E"/>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680" name="Google Shape;680;p14"/>
              <p:cNvSpPr/>
              <p:nvPr/>
            </p:nvSpPr>
            <p:spPr>
              <a:xfrm>
                <a:off x="4514583" y="1712993"/>
                <a:ext cx="46626" cy="27482"/>
              </a:xfrm>
              <a:custGeom>
                <a:avLst/>
                <a:gdLst/>
                <a:ahLst/>
                <a:cxnLst/>
                <a:rect l="l" t="t" r="r" b="b"/>
                <a:pathLst>
                  <a:path w="1454" h="857" extrusionOk="0">
                    <a:moveTo>
                      <a:pt x="20" y="1"/>
                    </a:moveTo>
                    <a:cubicBezTo>
                      <a:pt x="19" y="1"/>
                      <a:pt x="18" y="1"/>
                      <a:pt x="17" y="1"/>
                    </a:cubicBezTo>
                    <a:cubicBezTo>
                      <a:pt x="0" y="1"/>
                      <a:pt x="0" y="118"/>
                      <a:pt x="84" y="268"/>
                    </a:cubicBezTo>
                    <a:cubicBezTo>
                      <a:pt x="286" y="642"/>
                      <a:pt x="678" y="857"/>
                      <a:pt x="1109" y="857"/>
                    </a:cubicBezTo>
                    <a:cubicBezTo>
                      <a:pt x="1141" y="857"/>
                      <a:pt x="1172" y="855"/>
                      <a:pt x="1203" y="853"/>
                    </a:cubicBezTo>
                    <a:cubicBezTo>
                      <a:pt x="1370" y="836"/>
                      <a:pt x="1454" y="786"/>
                      <a:pt x="1454" y="770"/>
                    </a:cubicBezTo>
                    <a:cubicBezTo>
                      <a:pt x="1437" y="720"/>
                      <a:pt x="1053" y="786"/>
                      <a:pt x="635" y="569"/>
                    </a:cubicBezTo>
                    <a:cubicBezTo>
                      <a:pt x="227" y="357"/>
                      <a:pt x="74" y="1"/>
                      <a:pt x="20" y="1"/>
                    </a:cubicBezTo>
                    <a:close/>
                  </a:path>
                </a:pathLst>
              </a:custGeom>
              <a:solidFill>
                <a:srgbClr val="EB996E"/>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690" name="Google Shape;690;p14"/>
          <p:cNvSpPr txBox="1"/>
          <p:nvPr>
            <p:ph type="title"/>
          </p:nvPr>
        </p:nvSpPr>
        <p:spPr>
          <a:xfrm>
            <a:off x="1127869" y="1969491"/>
            <a:ext cx="10272000" cy="427200"/>
          </a:xfrm>
          <a:prstGeom prst="rect">
            <a:avLst/>
          </a:prstGeom>
          <a:noFill/>
          <a:ln>
            <a:noFill/>
          </a:ln>
        </p:spPr>
        <p:txBody>
          <a:bodyPr spcFirstLastPara="1" wrap="square" lIns="121900" tIns="121900" rIns="121900" bIns="121900" anchor="ctr" anchorCtr="0">
            <a:noAutofit/>
          </a:bodyPr>
          <a:lstStyle/>
          <a:p>
            <a:pPr marL="0" lvl="0" indent="0" algn="ctr" rtl="0">
              <a:lnSpc>
                <a:spcPct val="90000"/>
              </a:lnSpc>
              <a:spcBef>
                <a:spcPts val="0"/>
              </a:spcBef>
              <a:spcAft>
                <a:spcPts val="0"/>
              </a:spcAft>
              <a:buClr>
                <a:schemeClr val="dk1"/>
              </a:buClr>
              <a:buSzPts val="2800"/>
              <a:buFont typeface="Calibri" panose="020F0502020204030204"/>
              <a:buNone/>
            </a:pPr>
            <a:r>
              <a:rPr lang="en-US"/>
              <a:t>OUR TEAM</a:t>
            </a:r>
            <a:endParaRPr lang="en-US"/>
          </a:p>
        </p:txBody>
      </p:sp>
      <p:grpSp>
        <p:nvGrpSpPr>
          <p:cNvPr id="9" name="Group 8"/>
          <p:cNvGrpSpPr/>
          <p:nvPr/>
        </p:nvGrpSpPr>
        <p:grpSpPr>
          <a:xfrm>
            <a:off x="2999105" y="2686685"/>
            <a:ext cx="6220460" cy="2244090"/>
            <a:chOff x="4723" y="3440"/>
            <a:chExt cx="9796" cy="3534"/>
          </a:xfrm>
        </p:grpSpPr>
        <p:grpSp>
          <p:nvGrpSpPr>
            <p:cNvPr id="8" name="Group 7"/>
            <p:cNvGrpSpPr/>
            <p:nvPr/>
          </p:nvGrpSpPr>
          <p:grpSpPr>
            <a:xfrm>
              <a:off x="4723" y="3472"/>
              <a:ext cx="2918" cy="3407"/>
              <a:chOff x="4203" y="3328"/>
              <a:chExt cx="2918" cy="3407"/>
            </a:xfrm>
          </p:grpSpPr>
          <p:sp>
            <p:nvSpPr>
              <p:cNvPr id="684" name="Google Shape;684;p14"/>
              <p:cNvSpPr/>
              <p:nvPr/>
            </p:nvSpPr>
            <p:spPr>
              <a:xfrm>
                <a:off x="4203" y="3328"/>
                <a:ext cx="2919" cy="2768"/>
              </a:xfrm>
              <a:prstGeom prst="ellipse">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685" name="Google Shape;685;p14" descr="C:\Users\arpit\Downloads\pic.pngpic"/>
              <p:cNvPicPr preferRelativeResize="0"/>
              <p:nvPr/>
            </p:nvPicPr>
            <p:blipFill rotWithShape="1">
              <a:blip r:embed="rId1"/>
              <a:srcRect/>
              <a:stretch>
                <a:fillRect/>
              </a:stretch>
            </p:blipFill>
            <p:spPr>
              <a:xfrm>
                <a:off x="4590" y="3650"/>
                <a:ext cx="2144" cy="2123"/>
              </a:xfrm>
              <a:prstGeom prst="ellipse">
                <a:avLst/>
              </a:prstGeom>
              <a:noFill/>
              <a:ln>
                <a:noFill/>
              </a:ln>
            </p:spPr>
          </p:pic>
          <p:sp>
            <p:nvSpPr>
              <p:cNvPr id="686" name="Google Shape;686;p14"/>
              <p:cNvSpPr txBox="1"/>
              <p:nvPr/>
            </p:nvSpPr>
            <p:spPr>
              <a:xfrm>
                <a:off x="4739" y="6153"/>
                <a:ext cx="1773" cy="58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BFBFBF"/>
                    </a:solidFill>
                    <a:latin typeface="Candara" panose="020E0502030303020204"/>
                    <a:ea typeface="Candara" panose="020E0502030303020204"/>
                    <a:cs typeface="Candara" panose="020E0502030303020204"/>
                    <a:sym typeface="Candara" panose="020E0502030303020204"/>
                  </a:rPr>
                  <a:t>Akanksha</a:t>
                </a:r>
                <a:endParaRPr sz="1800">
                  <a:solidFill>
                    <a:srgbClr val="BFBFBF"/>
                  </a:solidFill>
                  <a:latin typeface="Candara" panose="020E0502030303020204"/>
                  <a:ea typeface="Candara" panose="020E0502030303020204"/>
                  <a:cs typeface="Candara" panose="020E0502030303020204"/>
                  <a:sym typeface="Candara" panose="020E0502030303020204"/>
                </a:endParaRPr>
              </a:p>
            </p:txBody>
          </p:sp>
        </p:grpSp>
        <p:grpSp>
          <p:nvGrpSpPr>
            <p:cNvPr id="7" name="Group 6"/>
            <p:cNvGrpSpPr/>
            <p:nvPr/>
          </p:nvGrpSpPr>
          <p:grpSpPr>
            <a:xfrm>
              <a:off x="8283" y="3440"/>
              <a:ext cx="2950" cy="3534"/>
              <a:chOff x="8314" y="3272"/>
              <a:chExt cx="2950" cy="3534"/>
            </a:xfrm>
          </p:grpSpPr>
          <p:sp>
            <p:nvSpPr>
              <p:cNvPr id="644" name="Google Shape;644;p14"/>
              <p:cNvSpPr/>
              <p:nvPr/>
            </p:nvSpPr>
            <p:spPr>
              <a:xfrm>
                <a:off x="8314" y="3272"/>
                <a:ext cx="2950" cy="2768"/>
              </a:xfrm>
              <a:prstGeom prst="ellipse">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682" name="Google Shape;682;p14"/>
              <p:cNvPicPr preferRelativeResize="0"/>
              <p:nvPr/>
            </p:nvPicPr>
            <p:blipFill rotWithShape="1">
              <a:blip r:embed="rId2"/>
              <a:srcRect l="44773" t="42190" r="44385" b="38646"/>
              <a:stretch>
                <a:fillRect/>
              </a:stretch>
            </p:blipFill>
            <p:spPr>
              <a:xfrm>
                <a:off x="8730" y="3556"/>
                <a:ext cx="2188" cy="2176"/>
              </a:xfrm>
              <a:prstGeom prst="ellipse">
                <a:avLst/>
              </a:prstGeom>
              <a:noFill/>
              <a:ln>
                <a:noFill/>
              </a:ln>
            </p:spPr>
          </p:pic>
          <p:sp>
            <p:nvSpPr>
              <p:cNvPr id="687" name="Google Shape;687;p14"/>
              <p:cNvSpPr txBox="1"/>
              <p:nvPr/>
            </p:nvSpPr>
            <p:spPr>
              <a:xfrm>
                <a:off x="9205" y="6224"/>
                <a:ext cx="1429" cy="58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BFBFBF"/>
                    </a:solidFill>
                    <a:latin typeface="Candara" panose="020E0502030303020204"/>
                    <a:ea typeface="Candara" panose="020E0502030303020204"/>
                    <a:cs typeface="Candara" panose="020E0502030303020204"/>
                    <a:sym typeface="Candara" panose="020E0502030303020204"/>
                  </a:rPr>
                  <a:t>Akshita</a:t>
                </a:r>
                <a:endParaRPr sz="1800">
                  <a:solidFill>
                    <a:srgbClr val="BFBFBF"/>
                  </a:solidFill>
                  <a:latin typeface="Candara" panose="020E0502030303020204"/>
                  <a:ea typeface="Candara" panose="020E0502030303020204"/>
                  <a:cs typeface="Candara" panose="020E0502030303020204"/>
                  <a:sym typeface="Candara" panose="020E0502030303020204"/>
                </a:endParaRPr>
              </a:p>
            </p:txBody>
          </p:sp>
        </p:grpSp>
        <p:grpSp>
          <p:nvGrpSpPr>
            <p:cNvPr id="6" name="Group 5"/>
            <p:cNvGrpSpPr/>
            <p:nvPr/>
          </p:nvGrpSpPr>
          <p:grpSpPr>
            <a:xfrm>
              <a:off x="11569" y="3541"/>
              <a:ext cx="2950" cy="3360"/>
              <a:chOff x="10349" y="6525"/>
              <a:chExt cx="2950" cy="3360"/>
            </a:xfrm>
          </p:grpSpPr>
          <p:sp>
            <p:nvSpPr>
              <p:cNvPr id="641" name="Google Shape;641;p14"/>
              <p:cNvSpPr/>
              <p:nvPr/>
            </p:nvSpPr>
            <p:spPr>
              <a:xfrm>
                <a:off x="10349" y="6525"/>
                <a:ext cx="2950" cy="2768"/>
              </a:xfrm>
              <a:prstGeom prst="ellipse">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681" name="Google Shape;681;p14"/>
              <p:cNvPicPr preferRelativeResize="0"/>
              <p:nvPr/>
            </p:nvPicPr>
            <p:blipFill rotWithShape="1">
              <a:blip r:embed="rId3"/>
              <a:srcRect l="-401" t="27094" r="401" b="25562"/>
              <a:stretch>
                <a:fillRect/>
              </a:stretch>
            </p:blipFill>
            <p:spPr>
              <a:xfrm>
                <a:off x="10648" y="6796"/>
                <a:ext cx="2226" cy="2226"/>
              </a:xfrm>
              <a:prstGeom prst="ellipse">
                <a:avLst/>
              </a:prstGeom>
              <a:noFill/>
              <a:ln>
                <a:noFill/>
              </a:ln>
            </p:spPr>
          </p:pic>
          <p:sp>
            <p:nvSpPr>
              <p:cNvPr id="691" name="Google Shape;691;p14"/>
              <p:cNvSpPr txBox="1"/>
              <p:nvPr/>
            </p:nvSpPr>
            <p:spPr>
              <a:xfrm>
                <a:off x="11234" y="9303"/>
                <a:ext cx="1268" cy="58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BFBFBF"/>
                    </a:solidFill>
                    <a:latin typeface="Candara" panose="020E0502030303020204"/>
                    <a:ea typeface="Candara" panose="020E0502030303020204"/>
                    <a:cs typeface="Candara" panose="020E0502030303020204"/>
                    <a:sym typeface="Candara" panose="020E0502030303020204"/>
                  </a:rPr>
                  <a:t>Gagan</a:t>
                </a:r>
                <a:endParaRPr sz="1800">
                  <a:solidFill>
                    <a:srgbClr val="BFBFBF"/>
                  </a:solidFill>
                  <a:latin typeface="Candara" panose="020E0502030303020204"/>
                  <a:ea typeface="Candara" panose="020E0502030303020204"/>
                  <a:cs typeface="Candara" panose="020E0502030303020204"/>
                  <a:sym typeface="Candara" panose="020E0502030303020204"/>
                </a:endParaRPr>
              </a:p>
            </p:txBody>
          </p:sp>
        </p:grpSp>
      </p:grpSp>
      <p:grpSp>
        <p:nvGrpSpPr>
          <p:cNvPr id="692" name="Google Shape;692;p14"/>
          <p:cNvGrpSpPr/>
          <p:nvPr/>
        </p:nvGrpSpPr>
        <p:grpSpPr>
          <a:xfrm>
            <a:off x="-194472" y="5894465"/>
            <a:ext cx="3039902" cy="1070044"/>
            <a:chOff x="-107174" y="5982511"/>
            <a:chExt cx="2848826" cy="875489"/>
          </a:xfrm>
        </p:grpSpPr>
        <p:pic>
          <p:nvPicPr>
            <p:cNvPr id="693" name="Google Shape;693;p14"/>
            <p:cNvPicPr preferRelativeResize="0"/>
            <p:nvPr/>
          </p:nvPicPr>
          <p:blipFill rotWithShape="1">
            <a:blip r:embed="rId4"/>
            <a:srcRect/>
            <a:stretch>
              <a:fillRect/>
            </a:stretch>
          </p:blipFill>
          <p:spPr>
            <a:xfrm>
              <a:off x="-107174" y="5982511"/>
              <a:ext cx="2848826" cy="875489"/>
            </a:xfrm>
            <a:prstGeom prst="rect">
              <a:avLst/>
            </a:prstGeom>
            <a:noFill/>
            <a:ln>
              <a:noFill/>
            </a:ln>
          </p:spPr>
        </p:pic>
        <p:sp>
          <p:nvSpPr>
            <p:cNvPr id="694" name="Google Shape;694;p14"/>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699" name="Shape 699"/>
        <p:cNvGrpSpPr/>
        <p:nvPr/>
      </p:nvGrpSpPr>
      <p:grpSpPr>
        <a:xfrm>
          <a:off x="0" y="0"/>
          <a:ext cx="0" cy="0"/>
          <a:chOff x="0" y="0"/>
          <a:chExt cx="0" cy="0"/>
        </a:xfrm>
      </p:grpSpPr>
      <p:sp>
        <p:nvSpPr>
          <p:cNvPr id="700" name="Google Shape;700;p15"/>
          <p:cNvSpPr txBox="1"/>
          <p:nvPr/>
        </p:nvSpPr>
        <p:spPr>
          <a:xfrm>
            <a:off x="1006196" y="2982156"/>
            <a:ext cx="3557967"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a:solidFill>
                  <a:srgbClr val="19D3DA"/>
                </a:solidFill>
                <a:latin typeface="Candara" panose="020E0502030303020204"/>
                <a:ea typeface="Candara" panose="020E0502030303020204"/>
                <a:cs typeface="Candara" panose="020E0502030303020204"/>
                <a:sym typeface="Candara" panose="020E0502030303020204"/>
              </a:rPr>
              <a:t>Thankyou !!</a:t>
            </a:r>
            <a:endParaRPr sz="4400">
              <a:solidFill>
                <a:srgbClr val="19D3DA"/>
              </a:solidFill>
              <a:latin typeface="Candara" panose="020E0502030303020204"/>
              <a:ea typeface="Candara" panose="020E0502030303020204"/>
              <a:cs typeface="Candara" panose="020E0502030303020204"/>
              <a:sym typeface="Candara" panose="020E0502030303020204"/>
            </a:endParaRPr>
          </a:p>
        </p:txBody>
      </p:sp>
      <p:grpSp>
        <p:nvGrpSpPr>
          <p:cNvPr id="701" name="Google Shape;701;p15"/>
          <p:cNvGrpSpPr/>
          <p:nvPr/>
        </p:nvGrpSpPr>
        <p:grpSpPr>
          <a:xfrm>
            <a:off x="5060547" y="1032892"/>
            <a:ext cx="6933931" cy="4736976"/>
            <a:chOff x="3846606" y="1168958"/>
            <a:chExt cx="2407468" cy="1459814"/>
          </a:xfrm>
        </p:grpSpPr>
        <p:sp>
          <p:nvSpPr>
            <p:cNvPr id="702" name="Google Shape;702;p15"/>
            <p:cNvSpPr/>
            <p:nvPr/>
          </p:nvSpPr>
          <p:spPr>
            <a:xfrm>
              <a:off x="4395270" y="1173894"/>
              <a:ext cx="107688" cy="112367"/>
            </a:xfrm>
            <a:custGeom>
              <a:avLst/>
              <a:gdLst/>
              <a:ahLst/>
              <a:cxnLst/>
              <a:rect l="l" t="t" r="r" b="b"/>
              <a:pathLst>
                <a:path w="3360" h="3506" extrusionOk="0">
                  <a:moveTo>
                    <a:pt x="1686" y="1"/>
                  </a:moveTo>
                  <a:cubicBezTo>
                    <a:pt x="1227" y="1"/>
                    <a:pt x="770" y="310"/>
                    <a:pt x="803" y="932"/>
                  </a:cubicBezTo>
                  <a:cubicBezTo>
                    <a:pt x="786" y="1317"/>
                    <a:pt x="1020" y="1668"/>
                    <a:pt x="1371" y="1818"/>
                  </a:cubicBezTo>
                  <a:cubicBezTo>
                    <a:pt x="1" y="2019"/>
                    <a:pt x="68" y="3489"/>
                    <a:pt x="68" y="3489"/>
                  </a:cubicBezTo>
                  <a:lnTo>
                    <a:pt x="3276" y="3506"/>
                  </a:lnTo>
                  <a:cubicBezTo>
                    <a:pt x="3276" y="3506"/>
                    <a:pt x="3359" y="2019"/>
                    <a:pt x="2006" y="1818"/>
                  </a:cubicBezTo>
                  <a:cubicBezTo>
                    <a:pt x="2357" y="1668"/>
                    <a:pt x="2574" y="1317"/>
                    <a:pt x="2574" y="949"/>
                  </a:cubicBezTo>
                  <a:cubicBezTo>
                    <a:pt x="2616" y="318"/>
                    <a:pt x="2150" y="1"/>
                    <a:pt x="1686" y="1"/>
                  </a:cubicBezTo>
                  <a:close/>
                </a:path>
              </a:pathLst>
            </a:custGeom>
            <a:solidFill>
              <a:srgbClr val="E0E0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03" name="Google Shape;703;p15"/>
            <p:cNvSpPr/>
            <p:nvPr/>
          </p:nvSpPr>
          <p:spPr>
            <a:xfrm>
              <a:off x="6082670" y="1382635"/>
              <a:ext cx="132847" cy="98554"/>
            </a:xfrm>
            <a:custGeom>
              <a:avLst/>
              <a:gdLst/>
              <a:ahLst/>
              <a:cxnLst/>
              <a:rect l="l" t="t" r="r" b="b"/>
              <a:pathLst>
                <a:path w="4145" h="3075" extrusionOk="0">
                  <a:moveTo>
                    <a:pt x="3677" y="0"/>
                  </a:moveTo>
                  <a:lnTo>
                    <a:pt x="1521" y="2122"/>
                  </a:lnTo>
                  <a:lnTo>
                    <a:pt x="485" y="1019"/>
                  </a:lnTo>
                  <a:lnTo>
                    <a:pt x="1" y="1470"/>
                  </a:lnTo>
                  <a:lnTo>
                    <a:pt x="1504" y="3074"/>
                  </a:lnTo>
                  <a:lnTo>
                    <a:pt x="4144" y="468"/>
                  </a:lnTo>
                  <a:lnTo>
                    <a:pt x="3677" y="0"/>
                  </a:lnTo>
                  <a:close/>
                </a:path>
              </a:pathLst>
            </a:custGeom>
            <a:solidFill>
              <a:srgbClr val="F5F5F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04" name="Google Shape;704;p15"/>
            <p:cNvSpPr/>
            <p:nvPr/>
          </p:nvSpPr>
          <p:spPr>
            <a:xfrm>
              <a:off x="5334559" y="1715891"/>
              <a:ext cx="103938" cy="163711"/>
            </a:xfrm>
            <a:custGeom>
              <a:avLst/>
              <a:gdLst/>
              <a:ahLst/>
              <a:cxnLst/>
              <a:rect l="l" t="t" r="r" b="b"/>
              <a:pathLst>
                <a:path w="3243" h="5108" extrusionOk="0">
                  <a:moveTo>
                    <a:pt x="1685" y="764"/>
                  </a:moveTo>
                  <a:cubicBezTo>
                    <a:pt x="2290" y="764"/>
                    <a:pt x="2739" y="1446"/>
                    <a:pt x="2390" y="2117"/>
                  </a:cubicBezTo>
                  <a:cubicBezTo>
                    <a:pt x="2323" y="2234"/>
                    <a:pt x="2240" y="2317"/>
                    <a:pt x="2140" y="2384"/>
                  </a:cubicBezTo>
                  <a:cubicBezTo>
                    <a:pt x="1984" y="2472"/>
                    <a:pt x="1829" y="2511"/>
                    <a:pt x="1683" y="2511"/>
                  </a:cubicBezTo>
                  <a:cubicBezTo>
                    <a:pt x="1078" y="2511"/>
                    <a:pt x="633" y="1838"/>
                    <a:pt x="970" y="1164"/>
                  </a:cubicBezTo>
                  <a:cubicBezTo>
                    <a:pt x="1037" y="1047"/>
                    <a:pt x="1120" y="947"/>
                    <a:pt x="1221" y="897"/>
                  </a:cubicBezTo>
                  <a:cubicBezTo>
                    <a:pt x="1378" y="805"/>
                    <a:pt x="1536" y="764"/>
                    <a:pt x="1685" y="764"/>
                  </a:cubicBezTo>
                  <a:close/>
                  <a:moveTo>
                    <a:pt x="1751" y="1"/>
                  </a:moveTo>
                  <a:cubicBezTo>
                    <a:pt x="1486" y="1"/>
                    <a:pt x="1203" y="62"/>
                    <a:pt x="920" y="195"/>
                  </a:cubicBezTo>
                  <a:cubicBezTo>
                    <a:pt x="652" y="312"/>
                    <a:pt x="435" y="529"/>
                    <a:pt x="302" y="780"/>
                  </a:cubicBezTo>
                  <a:cubicBezTo>
                    <a:pt x="1" y="1348"/>
                    <a:pt x="134" y="2000"/>
                    <a:pt x="402" y="2551"/>
                  </a:cubicBezTo>
                  <a:lnTo>
                    <a:pt x="1304" y="4857"/>
                  </a:lnTo>
                  <a:cubicBezTo>
                    <a:pt x="1371" y="5024"/>
                    <a:pt x="1525" y="5108"/>
                    <a:pt x="1678" y="5108"/>
                  </a:cubicBezTo>
                  <a:cubicBezTo>
                    <a:pt x="1830" y="5108"/>
                    <a:pt x="1981" y="5024"/>
                    <a:pt x="2039" y="4857"/>
                  </a:cubicBezTo>
                  <a:lnTo>
                    <a:pt x="2942" y="2535"/>
                  </a:lnTo>
                  <a:cubicBezTo>
                    <a:pt x="3109" y="2184"/>
                    <a:pt x="3209" y="1816"/>
                    <a:pt x="3242" y="1432"/>
                  </a:cubicBezTo>
                  <a:cubicBezTo>
                    <a:pt x="3242" y="596"/>
                    <a:pt x="2581" y="1"/>
                    <a:pt x="1751" y="1"/>
                  </a:cubicBezTo>
                  <a:close/>
                </a:path>
              </a:pathLst>
            </a:custGeom>
            <a:solidFill>
              <a:srgbClr val="EBEB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05" name="Google Shape;705;p15"/>
            <p:cNvSpPr/>
            <p:nvPr/>
          </p:nvSpPr>
          <p:spPr>
            <a:xfrm>
              <a:off x="4142684" y="2091645"/>
              <a:ext cx="34678" cy="117880"/>
            </a:xfrm>
            <a:custGeom>
              <a:avLst/>
              <a:gdLst/>
              <a:ahLst/>
              <a:cxnLst/>
              <a:rect l="l" t="t" r="r" b="b"/>
              <a:pathLst>
                <a:path w="1082" h="3678" extrusionOk="0">
                  <a:moveTo>
                    <a:pt x="1082" y="0"/>
                  </a:moveTo>
                  <a:cubicBezTo>
                    <a:pt x="1048" y="50"/>
                    <a:pt x="1031" y="100"/>
                    <a:pt x="1031" y="151"/>
                  </a:cubicBezTo>
                  <a:cubicBezTo>
                    <a:pt x="998" y="251"/>
                    <a:pt x="948" y="384"/>
                    <a:pt x="914" y="535"/>
                  </a:cubicBezTo>
                  <a:cubicBezTo>
                    <a:pt x="814" y="869"/>
                    <a:pt x="681" y="1320"/>
                    <a:pt x="547" y="1821"/>
                  </a:cubicBezTo>
                  <a:cubicBezTo>
                    <a:pt x="413" y="2339"/>
                    <a:pt x="280" y="2791"/>
                    <a:pt x="196" y="3125"/>
                  </a:cubicBezTo>
                  <a:lnTo>
                    <a:pt x="96" y="3526"/>
                  </a:lnTo>
                  <a:cubicBezTo>
                    <a:pt x="91" y="3525"/>
                    <a:pt x="86" y="3524"/>
                    <a:pt x="82" y="3524"/>
                  </a:cubicBezTo>
                  <a:cubicBezTo>
                    <a:pt x="11" y="3524"/>
                    <a:pt x="0" y="3645"/>
                    <a:pt x="79" y="3676"/>
                  </a:cubicBezTo>
                  <a:cubicBezTo>
                    <a:pt x="85" y="3677"/>
                    <a:pt x="90" y="3678"/>
                    <a:pt x="95" y="3678"/>
                  </a:cubicBezTo>
                  <a:cubicBezTo>
                    <a:pt x="169" y="3678"/>
                    <a:pt x="207" y="3573"/>
                    <a:pt x="129" y="3526"/>
                  </a:cubicBezTo>
                  <a:lnTo>
                    <a:pt x="246" y="3141"/>
                  </a:lnTo>
                  <a:cubicBezTo>
                    <a:pt x="346" y="2807"/>
                    <a:pt x="463" y="2356"/>
                    <a:pt x="614" y="1838"/>
                  </a:cubicBezTo>
                  <a:cubicBezTo>
                    <a:pt x="747" y="1337"/>
                    <a:pt x="864" y="886"/>
                    <a:pt x="948" y="552"/>
                  </a:cubicBezTo>
                  <a:cubicBezTo>
                    <a:pt x="998" y="384"/>
                    <a:pt x="1015" y="251"/>
                    <a:pt x="1048" y="151"/>
                  </a:cubicBezTo>
                  <a:cubicBezTo>
                    <a:pt x="1065" y="100"/>
                    <a:pt x="1065" y="50"/>
                    <a:pt x="1082" y="0"/>
                  </a:cubicBezTo>
                  <a:close/>
                </a:path>
              </a:pathLst>
            </a:custGeom>
            <a:solidFill>
              <a:srgbClr val="E0E0E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06" name="Google Shape;706;p15"/>
            <p:cNvSpPr/>
            <p:nvPr/>
          </p:nvSpPr>
          <p:spPr>
            <a:xfrm>
              <a:off x="5851334" y="1316196"/>
              <a:ext cx="146757" cy="153744"/>
            </a:xfrm>
            <a:custGeom>
              <a:avLst/>
              <a:gdLst/>
              <a:ahLst/>
              <a:cxnLst/>
              <a:rect l="l" t="t" r="r" b="b"/>
              <a:pathLst>
                <a:path w="4579" h="4797" extrusionOk="0">
                  <a:moveTo>
                    <a:pt x="2278" y="1"/>
                  </a:moveTo>
                  <a:cubicBezTo>
                    <a:pt x="1590" y="1"/>
                    <a:pt x="1054" y="595"/>
                    <a:pt x="1103" y="1271"/>
                  </a:cubicBezTo>
                  <a:cubicBezTo>
                    <a:pt x="1087" y="1789"/>
                    <a:pt x="1387" y="2274"/>
                    <a:pt x="1872" y="2474"/>
                  </a:cubicBezTo>
                  <a:cubicBezTo>
                    <a:pt x="1" y="2758"/>
                    <a:pt x="84" y="4780"/>
                    <a:pt x="84" y="4780"/>
                  </a:cubicBezTo>
                  <a:lnTo>
                    <a:pt x="4478" y="4797"/>
                  </a:lnTo>
                  <a:cubicBezTo>
                    <a:pt x="4478" y="4797"/>
                    <a:pt x="4579" y="2758"/>
                    <a:pt x="2741" y="2474"/>
                  </a:cubicBezTo>
                  <a:cubicBezTo>
                    <a:pt x="3209" y="2274"/>
                    <a:pt x="3509" y="1806"/>
                    <a:pt x="3509" y="1288"/>
                  </a:cubicBezTo>
                  <a:cubicBezTo>
                    <a:pt x="3560" y="586"/>
                    <a:pt x="3008" y="1"/>
                    <a:pt x="2306" y="1"/>
                  </a:cubicBezTo>
                  <a:cubicBezTo>
                    <a:pt x="2297" y="1"/>
                    <a:pt x="2287" y="1"/>
                    <a:pt x="2278" y="1"/>
                  </a:cubicBez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07" name="Google Shape;707;p15"/>
            <p:cNvSpPr/>
            <p:nvPr/>
          </p:nvSpPr>
          <p:spPr>
            <a:xfrm>
              <a:off x="4876180" y="1249820"/>
              <a:ext cx="243131" cy="175666"/>
            </a:xfrm>
            <a:custGeom>
              <a:avLst/>
              <a:gdLst/>
              <a:ahLst/>
              <a:cxnLst/>
              <a:rect l="l" t="t" r="r" b="b"/>
              <a:pathLst>
                <a:path w="7586" h="5481" extrusionOk="0">
                  <a:moveTo>
                    <a:pt x="7135" y="0"/>
                  </a:moveTo>
                  <a:lnTo>
                    <a:pt x="0" y="669"/>
                  </a:lnTo>
                  <a:lnTo>
                    <a:pt x="451" y="5481"/>
                  </a:lnTo>
                  <a:lnTo>
                    <a:pt x="7586" y="4796"/>
                  </a:lnTo>
                  <a:lnTo>
                    <a:pt x="713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08" name="Google Shape;708;p15"/>
            <p:cNvSpPr/>
            <p:nvPr/>
          </p:nvSpPr>
          <p:spPr>
            <a:xfrm>
              <a:off x="4874674" y="1248730"/>
              <a:ext cx="244638" cy="177845"/>
            </a:xfrm>
            <a:custGeom>
              <a:avLst/>
              <a:gdLst/>
              <a:ahLst/>
              <a:cxnLst/>
              <a:rect l="l" t="t" r="r" b="b"/>
              <a:pathLst>
                <a:path w="7633" h="5549" extrusionOk="0">
                  <a:moveTo>
                    <a:pt x="90" y="695"/>
                  </a:moveTo>
                  <a:cubicBezTo>
                    <a:pt x="91" y="695"/>
                    <a:pt x="87" y="701"/>
                    <a:pt x="81" y="708"/>
                  </a:cubicBezTo>
                  <a:lnTo>
                    <a:pt x="81" y="708"/>
                  </a:lnTo>
                  <a:lnTo>
                    <a:pt x="81" y="703"/>
                  </a:lnTo>
                  <a:cubicBezTo>
                    <a:pt x="86" y="697"/>
                    <a:pt x="89" y="695"/>
                    <a:pt x="90" y="695"/>
                  </a:cubicBezTo>
                  <a:close/>
                  <a:moveTo>
                    <a:pt x="54" y="735"/>
                  </a:moveTo>
                  <a:lnTo>
                    <a:pt x="54" y="735"/>
                  </a:lnTo>
                  <a:cubicBezTo>
                    <a:pt x="52" y="737"/>
                    <a:pt x="50" y="738"/>
                    <a:pt x="49" y="738"/>
                  </a:cubicBezTo>
                  <a:cubicBezTo>
                    <a:pt x="48" y="738"/>
                    <a:pt x="47" y="738"/>
                    <a:pt x="47" y="736"/>
                  </a:cubicBezTo>
                  <a:lnTo>
                    <a:pt x="54" y="735"/>
                  </a:lnTo>
                  <a:close/>
                  <a:moveTo>
                    <a:pt x="7600" y="4496"/>
                  </a:moveTo>
                  <a:cubicBezTo>
                    <a:pt x="7600" y="4596"/>
                    <a:pt x="7616" y="4696"/>
                    <a:pt x="7616" y="4746"/>
                  </a:cubicBezTo>
                  <a:cubicBezTo>
                    <a:pt x="7626" y="4786"/>
                    <a:pt x="7630" y="4814"/>
                    <a:pt x="7632" y="4830"/>
                  </a:cubicBezTo>
                  <a:lnTo>
                    <a:pt x="7632" y="4830"/>
                  </a:lnTo>
                  <a:cubicBezTo>
                    <a:pt x="7616" y="4830"/>
                    <a:pt x="7600" y="4846"/>
                    <a:pt x="7600" y="4846"/>
                  </a:cubicBezTo>
                  <a:cubicBezTo>
                    <a:pt x="7600" y="4846"/>
                    <a:pt x="7616" y="4846"/>
                    <a:pt x="7632" y="4831"/>
                  </a:cubicBezTo>
                  <a:lnTo>
                    <a:pt x="7632" y="4831"/>
                  </a:lnTo>
                  <a:cubicBezTo>
                    <a:pt x="7633" y="4841"/>
                    <a:pt x="7633" y="4846"/>
                    <a:pt x="7633" y="4846"/>
                  </a:cubicBezTo>
                  <a:lnTo>
                    <a:pt x="7633" y="4830"/>
                  </a:lnTo>
                  <a:cubicBezTo>
                    <a:pt x="7633" y="4830"/>
                    <a:pt x="7633" y="4813"/>
                    <a:pt x="7633" y="4746"/>
                  </a:cubicBezTo>
                  <a:cubicBezTo>
                    <a:pt x="7616" y="4696"/>
                    <a:pt x="7616" y="4613"/>
                    <a:pt x="7600" y="4496"/>
                  </a:cubicBezTo>
                  <a:close/>
                  <a:moveTo>
                    <a:pt x="7165" y="1"/>
                  </a:moveTo>
                  <a:lnTo>
                    <a:pt x="47" y="669"/>
                  </a:lnTo>
                  <a:cubicBezTo>
                    <a:pt x="47" y="669"/>
                    <a:pt x="1" y="727"/>
                    <a:pt x="5" y="727"/>
                  </a:cubicBezTo>
                  <a:cubicBezTo>
                    <a:pt x="5" y="727"/>
                    <a:pt x="8" y="725"/>
                    <a:pt x="14" y="719"/>
                  </a:cubicBezTo>
                  <a:lnTo>
                    <a:pt x="14" y="736"/>
                  </a:lnTo>
                  <a:lnTo>
                    <a:pt x="14" y="753"/>
                  </a:lnTo>
                  <a:lnTo>
                    <a:pt x="14" y="786"/>
                  </a:lnTo>
                  <a:lnTo>
                    <a:pt x="31" y="870"/>
                  </a:lnTo>
                  <a:lnTo>
                    <a:pt x="47" y="1037"/>
                  </a:lnTo>
                  <a:cubicBezTo>
                    <a:pt x="47" y="1137"/>
                    <a:pt x="64" y="1237"/>
                    <a:pt x="81" y="1354"/>
                  </a:cubicBezTo>
                  <a:cubicBezTo>
                    <a:pt x="97" y="1555"/>
                    <a:pt x="114" y="1772"/>
                    <a:pt x="131" y="1973"/>
                  </a:cubicBezTo>
                  <a:lnTo>
                    <a:pt x="248" y="3209"/>
                  </a:lnTo>
                  <a:lnTo>
                    <a:pt x="465" y="5515"/>
                  </a:lnTo>
                  <a:lnTo>
                    <a:pt x="482" y="5548"/>
                  </a:lnTo>
                  <a:lnTo>
                    <a:pt x="498" y="5548"/>
                  </a:lnTo>
                  <a:lnTo>
                    <a:pt x="5645" y="5047"/>
                  </a:lnTo>
                  <a:lnTo>
                    <a:pt x="7115" y="4897"/>
                  </a:lnTo>
                  <a:lnTo>
                    <a:pt x="7499" y="4846"/>
                  </a:lnTo>
                  <a:lnTo>
                    <a:pt x="7483" y="4846"/>
                  </a:lnTo>
                  <a:lnTo>
                    <a:pt x="7098" y="4880"/>
                  </a:lnTo>
                  <a:lnTo>
                    <a:pt x="5628" y="5014"/>
                  </a:lnTo>
                  <a:lnTo>
                    <a:pt x="528" y="5479"/>
                  </a:lnTo>
                  <a:lnTo>
                    <a:pt x="528" y="5479"/>
                  </a:lnTo>
                  <a:lnTo>
                    <a:pt x="315" y="3209"/>
                  </a:lnTo>
                  <a:cubicBezTo>
                    <a:pt x="281" y="2808"/>
                    <a:pt x="231" y="2390"/>
                    <a:pt x="198" y="1973"/>
                  </a:cubicBezTo>
                  <a:cubicBezTo>
                    <a:pt x="181" y="1772"/>
                    <a:pt x="164" y="1555"/>
                    <a:pt x="148" y="1338"/>
                  </a:cubicBezTo>
                  <a:cubicBezTo>
                    <a:pt x="131" y="1237"/>
                    <a:pt x="114" y="1137"/>
                    <a:pt x="114" y="1020"/>
                  </a:cubicBezTo>
                  <a:lnTo>
                    <a:pt x="97" y="870"/>
                  </a:lnTo>
                  <a:lnTo>
                    <a:pt x="81" y="786"/>
                  </a:lnTo>
                  <a:lnTo>
                    <a:pt x="81" y="753"/>
                  </a:lnTo>
                  <a:lnTo>
                    <a:pt x="81" y="733"/>
                  </a:lnTo>
                  <a:lnTo>
                    <a:pt x="81" y="733"/>
                  </a:lnTo>
                  <a:lnTo>
                    <a:pt x="7152" y="71"/>
                  </a:lnTo>
                  <a:lnTo>
                    <a:pt x="7152" y="71"/>
                  </a:lnTo>
                  <a:cubicBezTo>
                    <a:pt x="7301" y="1508"/>
                    <a:pt x="7416" y="2698"/>
                    <a:pt x="7499" y="3526"/>
                  </a:cubicBezTo>
                  <a:cubicBezTo>
                    <a:pt x="7533" y="3944"/>
                    <a:pt x="7566" y="4262"/>
                    <a:pt x="7600" y="4496"/>
                  </a:cubicBezTo>
                  <a:cubicBezTo>
                    <a:pt x="7583" y="4278"/>
                    <a:pt x="7549" y="3961"/>
                    <a:pt x="7516" y="3543"/>
                  </a:cubicBezTo>
                  <a:cubicBezTo>
                    <a:pt x="7449" y="2708"/>
                    <a:pt x="7332" y="1505"/>
                    <a:pt x="7199" y="34"/>
                  </a:cubicBezTo>
                  <a:lnTo>
                    <a:pt x="7199" y="1"/>
                  </a:lnTo>
                  <a:close/>
                </a:path>
              </a:pathLst>
            </a:custGeom>
            <a:solidFill>
              <a:srgbClr val="455A6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09" name="Google Shape;709;p15"/>
            <p:cNvSpPr/>
            <p:nvPr/>
          </p:nvSpPr>
          <p:spPr>
            <a:xfrm>
              <a:off x="4876180" y="1249820"/>
              <a:ext cx="228677" cy="107656"/>
            </a:xfrm>
            <a:custGeom>
              <a:avLst/>
              <a:gdLst/>
              <a:ahLst/>
              <a:cxnLst/>
              <a:rect l="l" t="t" r="r" b="b"/>
              <a:pathLst>
                <a:path w="7135" h="3359" extrusionOk="0">
                  <a:moveTo>
                    <a:pt x="7135" y="0"/>
                  </a:moveTo>
                  <a:lnTo>
                    <a:pt x="7135" y="0"/>
                  </a:lnTo>
                  <a:cubicBezTo>
                    <a:pt x="7101" y="17"/>
                    <a:pt x="7085" y="34"/>
                    <a:pt x="7068" y="67"/>
                  </a:cubicBezTo>
                  <a:cubicBezTo>
                    <a:pt x="7101" y="51"/>
                    <a:pt x="7118" y="34"/>
                    <a:pt x="7135" y="0"/>
                  </a:cubicBezTo>
                  <a:close/>
                  <a:moveTo>
                    <a:pt x="7068" y="67"/>
                  </a:moveTo>
                  <a:lnTo>
                    <a:pt x="6884" y="251"/>
                  </a:lnTo>
                  <a:lnTo>
                    <a:pt x="6249" y="953"/>
                  </a:lnTo>
                  <a:lnTo>
                    <a:pt x="4140" y="3278"/>
                  </a:lnTo>
                  <a:lnTo>
                    <a:pt x="4140" y="3278"/>
                  </a:lnTo>
                  <a:lnTo>
                    <a:pt x="3977" y="3175"/>
                  </a:lnTo>
                  <a:lnTo>
                    <a:pt x="1170" y="1387"/>
                  </a:lnTo>
                  <a:lnTo>
                    <a:pt x="318" y="869"/>
                  </a:lnTo>
                  <a:lnTo>
                    <a:pt x="84" y="719"/>
                  </a:lnTo>
                  <a:cubicBezTo>
                    <a:pt x="67" y="702"/>
                    <a:pt x="34" y="685"/>
                    <a:pt x="0" y="669"/>
                  </a:cubicBezTo>
                  <a:lnTo>
                    <a:pt x="0" y="669"/>
                  </a:lnTo>
                  <a:cubicBezTo>
                    <a:pt x="34" y="702"/>
                    <a:pt x="50" y="719"/>
                    <a:pt x="84" y="736"/>
                  </a:cubicBezTo>
                  <a:lnTo>
                    <a:pt x="301" y="886"/>
                  </a:lnTo>
                  <a:lnTo>
                    <a:pt x="1153" y="1437"/>
                  </a:lnTo>
                  <a:lnTo>
                    <a:pt x="3943" y="3225"/>
                  </a:lnTo>
                  <a:lnTo>
                    <a:pt x="4127" y="3342"/>
                  </a:lnTo>
                  <a:lnTo>
                    <a:pt x="4144" y="3359"/>
                  </a:lnTo>
                  <a:lnTo>
                    <a:pt x="4161" y="3342"/>
                  </a:lnTo>
                  <a:lnTo>
                    <a:pt x="6283" y="986"/>
                  </a:lnTo>
                  <a:lnTo>
                    <a:pt x="6901" y="268"/>
                  </a:lnTo>
                  <a:lnTo>
                    <a:pt x="7068" y="67"/>
                  </a:lnTo>
                  <a:close/>
                </a:path>
              </a:pathLst>
            </a:custGeom>
            <a:solidFill>
              <a:srgbClr val="455A6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10" name="Google Shape;710;p15"/>
            <p:cNvSpPr/>
            <p:nvPr/>
          </p:nvSpPr>
          <p:spPr>
            <a:xfrm>
              <a:off x="4469722" y="1371610"/>
              <a:ext cx="127495" cy="123681"/>
            </a:xfrm>
            <a:custGeom>
              <a:avLst/>
              <a:gdLst/>
              <a:ahLst/>
              <a:cxnLst/>
              <a:rect l="l" t="t" r="r" b="b"/>
              <a:pathLst>
                <a:path w="3978" h="3859" extrusionOk="0">
                  <a:moveTo>
                    <a:pt x="2073" y="0"/>
                  </a:moveTo>
                  <a:cubicBezTo>
                    <a:pt x="1849" y="0"/>
                    <a:pt x="1623" y="34"/>
                    <a:pt x="1404" y="110"/>
                  </a:cubicBezTo>
                  <a:cubicBezTo>
                    <a:pt x="1053" y="244"/>
                    <a:pt x="736" y="478"/>
                    <a:pt x="502" y="779"/>
                  </a:cubicBezTo>
                  <a:cubicBezTo>
                    <a:pt x="0" y="1464"/>
                    <a:pt x="0" y="2399"/>
                    <a:pt x="502" y="3068"/>
                  </a:cubicBezTo>
                  <a:cubicBezTo>
                    <a:pt x="736" y="3385"/>
                    <a:pt x="1053" y="3619"/>
                    <a:pt x="1404" y="3753"/>
                  </a:cubicBezTo>
                  <a:cubicBezTo>
                    <a:pt x="1609" y="3825"/>
                    <a:pt x="1821" y="3859"/>
                    <a:pt x="2032" y="3859"/>
                  </a:cubicBezTo>
                  <a:cubicBezTo>
                    <a:pt x="2163" y="3859"/>
                    <a:pt x="2294" y="3845"/>
                    <a:pt x="2423" y="3819"/>
                  </a:cubicBezTo>
                  <a:cubicBezTo>
                    <a:pt x="2958" y="3719"/>
                    <a:pt x="3442" y="3385"/>
                    <a:pt x="3710" y="2917"/>
                  </a:cubicBezTo>
                  <a:cubicBezTo>
                    <a:pt x="3810" y="2750"/>
                    <a:pt x="3877" y="2583"/>
                    <a:pt x="3927" y="2399"/>
                  </a:cubicBezTo>
                  <a:cubicBezTo>
                    <a:pt x="3944" y="2332"/>
                    <a:pt x="3944" y="2266"/>
                    <a:pt x="3960" y="2199"/>
                  </a:cubicBezTo>
                  <a:cubicBezTo>
                    <a:pt x="3960" y="2149"/>
                    <a:pt x="3960" y="2099"/>
                    <a:pt x="3960" y="2048"/>
                  </a:cubicBezTo>
                  <a:cubicBezTo>
                    <a:pt x="3960" y="2015"/>
                    <a:pt x="3960" y="1982"/>
                    <a:pt x="3960" y="1965"/>
                  </a:cubicBezTo>
                  <a:cubicBezTo>
                    <a:pt x="3977" y="1948"/>
                    <a:pt x="3960" y="1948"/>
                    <a:pt x="3960" y="1931"/>
                  </a:cubicBezTo>
                  <a:cubicBezTo>
                    <a:pt x="3960" y="2082"/>
                    <a:pt x="3927" y="2232"/>
                    <a:pt x="3894" y="2399"/>
                  </a:cubicBezTo>
                  <a:cubicBezTo>
                    <a:pt x="3843" y="2566"/>
                    <a:pt x="3777" y="2733"/>
                    <a:pt x="3676" y="2901"/>
                  </a:cubicBezTo>
                  <a:cubicBezTo>
                    <a:pt x="3328" y="3474"/>
                    <a:pt x="2719" y="3805"/>
                    <a:pt x="2078" y="3805"/>
                  </a:cubicBezTo>
                  <a:cubicBezTo>
                    <a:pt x="1860" y="3805"/>
                    <a:pt x="1637" y="3767"/>
                    <a:pt x="1421" y="3686"/>
                  </a:cubicBezTo>
                  <a:cubicBezTo>
                    <a:pt x="1087" y="3569"/>
                    <a:pt x="769" y="3335"/>
                    <a:pt x="552" y="3034"/>
                  </a:cubicBezTo>
                  <a:cubicBezTo>
                    <a:pt x="67" y="2383"/>
                    <a:pt x="67" y="1480"/>
                    <a:pt x="552" y="829"/>
                  </a:cubicBezTo>
                  <a:cubicBezTo>
                    <a:pt x="769" y="528"/>
                    <a:pt x="1087" y="294"/>
                    <a:pt x="1421" y="177"/>
                  </a:cubicBezTo>
                  <a:cubicBezTo>
                    <a:pt x="1637" y="96"/>
                    <a:pt x="1861" y="58"/>
                    <a:pt x="2081" y="58"/>
                  </a:cubicBezTo>
                  <a:cubicBezTo>
                    <a:pt x="2725" y="58"/>
                    <a:pt x="3340" y="389"/>
                    <a:pt x="3676" y="962"/>
                  </a:cubicBezTo>
                  <a:cubicBezTo>
                    <a:pt x="3777" y="1129"/>
                    <a:pt x="3843" y="1296"/>
                    <a:pt x="3894" y="1464"/>
                  </a:cubicBezTo>
                  <a:cubicBezTo>
                    <a:pt x="3927" y="1631"/>
                    <a:pt x="3960" y="1781"/>
                    <a:pt x="3960" y="1931"/>
                  </a:cubicBezTo>
                  <a:cubicBezTo>
                    <a:pt x="3960" y="1915"/>
                    <a:pt x="3977" y="1915"/>
                    <a:pt x="3960" y="1898"/>
                  </a:cubicBezTo>
                  <a:cubicBezTo>
                    <a:pt x="3960" y="1881"/>
                    <a:pt x="3960" y="1848"/>
                    <a:pt x="3960" y="1814"/>
                  </a:cubicBezTo>
                  <a:cubicBezTo>
                    <a:pt x="3960" y="1764"/>
                    <a:pt x="3960" y="1714"/>
                    <a:pt x="3960" y="1664"/>
                  </a:cubicBezTo>
                  <a:cubicBezTo>
                    <a:pt x="3944" y="1597"/>
                    <a:pt x="3944" y="1530"/>
                    <a:pt x="3927" y="1464"/>
                  </a:cubicBezTo>
                  <a:cubicBezTo>
                    <a:pt x="3877" y="1280"/>
                    <a:pt x="3810" y="1113"/>
                    <a:pt x="3710" y="946"/>
                  </a:cubicBezTo>
                  <a:cubicBezTo>
                    <a:pt x="3442" y="478"/>
                    <a:pt x="2958" y="144"/>
                    <a:pt x="2423" y="27"/>
                  </a:cubicBezTo>
                  <a:cubicBezTo>
                    <a:pt x="2308" y="9"/>
                    <a:pt x="2190" y="0"/>
                    <a:pt x="2073"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11" name="Google Shape;711;p15"/>
            <p:cNvSpPr/>
            <p:nvPr/>
          </p:nvSpPr>
          <p:spPr>
            <a:xfrm>
              <a:off x="4583243" y="1471510"/>
              <a:ext cx="95894" cy="63780"/>
            </a:xfrm>
            <a:custGeom>
              <a:avLst/>
              <a:gdLst/>
              <a:ahLst/>
              <a:cxnLst/>
              <a:rect l="l" t="t" r="r" b="b"/>
              <a:pathLst>
                <a:path w="2992" h="1990" extrusionOk="0">
                  <a:moveTo>
                    <a:pt x="18" y="0"/>
                  </a:moveTo>
                  <a:cubicBezTo>
                    <a:pt x="18" y="0"/>
                    <a:pt x="17" y="0"/>
                    <a:pt x="17" y="1"/>
                  </a:cubicBezTo>
                  <a:cubicBezTo>
                    <a:pt x="1" y="17"/>
                    <a:pt x="652" y="469"/>
                    <a:pt x="1471" y="1020"/>
                  </a:cubicBezTo>
                  <a:cubicBezTo>
                    <a:pt x="2274" y="1561"/>
                    <a:pt x="2949" y="1990"/>
                    <a:pt x="2974" y="1990"/>
                  </a:cubicBezTo>
                  <a:cubicBezTo>
                    <a:pt x="2975" y="1990"/>
                    <a:pt x="2975" y="1989"/>
                    <a:pt x="2975" y="1989"/>
                  </a:cubicBezTo>
                  <a:cubicBezTo>
                    <a:pt x="2992" y="1972"/>
                    <a:pt x="2340" y="1521"/>
                    <a:pt x="1521" y="970"/>
                  </a:cubicBezTo>
                  <a:cubicBezTo>
                    <a:pt x="701" y="429"/>
                    <a:pt x="42" y="0"/>
                    <a:pt x="18"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12" name="Google Shape;712;p15"/>
            <p:cNvSpPr/>
            <p:nvPr/>
          </p:nvSpPr>
          <p:spPr>
            <a:xfrm>
              <a:off x="4811920" y="1549167"/>
              <a:ext cx="132302" cy="98554"/>
            </a:xfrm>
            <a:custGeom>
              <a:avLst/>
              <a:gdLst/>
              <a:ahLst/>
              <a:cxnLst/>
              <a:rect l="l" t="t" r="r" b="b"/>
              <a:pathLst>
                <a:path w="4128" h="3075" extrusionOk="0">
                  <a:moveTo>
                    <a:pt x="3676" y="0"/>
                  </a:moveTo>
                  <a:lnTo>
                    <a:pt x="1504" y="2139"/>
                  </a:lnTo>
                  <a:lnTo>
                    <a:pt x="485" y="1020"/>
                  </a:lnTo>
                  <a:lnTo>
                    <a:pt x="0" y="1471"/>
                  </a:lnTo>
                  <a:lnTo>
                    <a:pt x="1487" y="3075"/>
                  </a:lnTo>
                  <a:lnTo>
                    <a:pt x="4127" y="468"/>
                  </a:lnTo>
                  <a:lnTo>
                    <a:pt x="3676" y="0"/>
                  </a:ln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13" name="Google Shape;713;p15"/>
            <p:cNvSpPr/>
            <p:nvPr/>
          </p:nvSpPr>
          <p:spPr>
            <a:xfrm>
              <a:off x="5905947" y="1597370"/>
              <a:ext cx="348127" cy="254926"/>
            </a:xfrm>
            <a:custGeom>
              <a:avLst/>
              <a:gdLst/>
              <a:ahLst/>
              <a:cxnLst/>
              <a:rect l="l" t="t" r="r" b="b"/>
              <a:pathLst>
                <a:path w="10862" h="7954" extrusionOk="0">
                  <a:moveTo>
                    <a:pt x="2089" y="0"/>
                  </a:moveTo>
                  <a:cubicBezTo>
                    <a:pt x="1872" y="0"/>
                    <a:pt x="1655" y="0"/>
                    <a:pt x="1438" y="34"/>
                  </a:cubicBezTo>
                  <a:cubicBezTo>
                    <a:pt x="719" y="134"/>
                    <a:pt x="151" y="702"/>
                    <a:pt x="34" y="1420"/>
                  </a:cubicBezTo>
                  <a:cubicBezTo>
                    <a:pt x="18" y="1671"/>
                    <a:pt x="1" y="1922"/>
                    <a:pt x="18" y="2156"/>
                  </a:cubicBezTo>
                  <a:lnTo>
                    <a:pt x="18" y="2908"/>
                  </a:lnTo>
                  <a:lnTo>
                    <a:pt x="18" y="4461"/>
                  </a:lnTo>
                  <a:lnTo>
                    <a:pt x="18" y="4862"/>
                  </a:lnTo>
                  <a:cubicBezTo>
                    <a:pt x="18" y="4996"/>
                    <a:pt x="18" y="5130"/>
                    <a:pt x="51" y="5263"/>
                  </a:cubicBezTo>
                  <a:cubicBezTo>
                    <a:pt x="151" y="5815"/>
                    <a:pt x="536" y="6283"/>
                    <a:pt x="1070" y="6500"/>
                  </a:cubicBezTo>
                  <a:cubicBezTo>
                    <a:pt x="1204" y="6550"/>
                    <a:pt x="1338" y="6583"/>
                    <a:pt x="1471" y="6600"/>
                  </a:cubicBezTo>
                  <a:cubicBezTo>
                    <a:pt x="1610" y="6616"/>
                    <a:pt x="1735" y="6617"/>
                    <a:pt x="1872" y="6617"/>
                  </a:cubicBezTo>
                  <a:lnTo>
                    <a:pt x="1872" y="6617"/>
                  </a:lnTo>
                  <a:lnTo>
                    <a:pt x="1872" y="7953"/>
                  </a:lnTo>
                  <a:lnTo>
                    <a:pt x="1922" y="7887"/>
                  </a:lnTo>
                  <a:lnTo>
                    <a:pt x="3192" y="6617"/>
                  </a:lnTo>
                  <a:lnTo>
                    <a:pt x="8890" y="6617"/>
                  </a:lnTo>
                  <a:cubicBezTo>
                    <a:pt x="9107" y="6617"/>
                    <a:pt x="9308" y="6617"/>
                    <a:pt x="9525" y="6567"/>
                  </a:cubicBezTo>
                  <a:cubicBezTo>
                    <a:pt x="10143" y="6433"/>
                    <a:pt x="10628" y="5965"/>
                    <a:pt x="10795" y="5364"/>
                  </a:cubicBezTo>
                  <a:cubicBezTo>
                    <a:pt x="10828" y="5180"/>
                    <a:pt x="10861" y="4979"/>
                    <a:pt x="10845" y="4796"/>
                  </a:cubicBezTo>
                  <a:lnTo>
                    <a:pt x="10845" y="4261"/>
                  </a:lnTo>
                  <a:cubicBezTo>
                    <a:pt x="10845" y="3893"/>
                    <a:pt x="10845" y="3559"/>
                    <a:pt x="10845" y="3242"/>
                  </a:cubicBezTo>
                  <a:cubicBezTo>
                    <a:pt x="10845" y="2908"/>
                    <a:pt x="10845" y="2607"/>
                    <a:pt x="10845" y="2323"/>
                  </a:cubicBezTo>
                  <a:cubicBezTo>
                    <a:pt x="10845" y="2172"/>
                    <a:pt x="10845" y="2039"/>
                    <a:pt x="10845" y="1905"/>
                  </a:cubicBezTo>
                  <a:cubicBezTo>
                    <a:pt x="10845" y="1771"/>
                    <a:pt x="10845" y="1638"/>
                    <a:pt x="10828" y="1504"/>
                  </a:cubicBezTo>
                  <a:cubicBezTo>
                    <a:pt x="10778" y="1053"/>
                    <a:pt x="10544" y="652"/>
                    <a:pt x="10193" y="385"/>
                  </a:cubicBezTo>
                  <a:cubicBezTo>
                    <a:pt x="9976" y="217"/>
                    <a:pt x="9725" y="100"/>
                    <a:pt x="9458" y="50"/>
                  </a:cubicBezTo>
                  <a:cubicBezTo>
                    <a:pt x="9408" y="50"/>
                    <a:pt x="9374" y="50"/>
                    <a:pt x="9324" y="34"/>
                  </a:cubicBezTo>
                  <a:lnTo>
                    <a:pt x="9157" y="34"/>
                  </a:lnTo>
                  <a:cubicBezTo>
                    <a:pt x="9157" y="34"/>
                    <a:pt x="9191" y="34"/>
                    <a:pt x="9241" y="50"/>
                  </a:cubicBezTo>
                  <a:lnTo>
                    <a:pt x="9324" y="50"/>
                  </a:lnTo>
                  <a:cubicBezTo>
                    <a:pt x="9358" y="50"/>
                    <a:pt x="9408" y="67"/>
                    <a:pt x="9441" y="67"/>
                  </a:cubicBezTo>
                  <a:cubicBezTo>
                    <a:pt x="10160" y="201"/>
                    <a:pt x="10711" y="786"/>
                    <a:pt x="10795" y="1504"/>
                  </a:cubicBezTo>
                  <a:cubicBezTo>
                    <a:pt x="10795" y="1638"/>
                    <a:pt x="10795" y="1771"/>
                    <a:pt x="10795" y="1905"/>
                  </a:cubicBezTo>
                  <a:cubicBezTo>
                    <a:pt x="10795" y="2039"/>
                    <a:pt x="10795" y="2172"/>
                    <a:pt x="10795" y="2323"/>
                  </a:cubicBezTo>
                  <a:cubicBezTo>
                    <a:pt x="10795" y="2607"/>
                    <a:pt x="10795" y="2924"/>
                    <a:pt x="10795" y="3242"/>
                  </a:cubicBezTo>
                  <a:cubicBezTo>
                    <a:pt x="10795" y="3559"/>
                    <a:pt x="10795" y="3893"/>
                    <a:pt x="10795" y="4261"/>
                  </a:cubicBezTo>
                  <a:lnTo>
                    <a:pt x="10795" y="4796"/>
                  </a:lnTo>
                  <a:cubicBezTo>
                    <a:pt x="10795" y="4979"/>
                    <a:pt x="10778" y="5163"/>
                    <a:pt x="10728" y="5347"/>
                  </a:cubicBezTo>
                  <a:cubicBezTo>
                    <a:pt x="10577" y="5932"/>
                    <a:pt x="10110" y="6383"/>
                    <a:pt x="9508" y="6517"/>
                  </a:cubicBezTo>
                  <a:cubicBezTo>
                    <a:pt x="9361" y="6541"/>
                    <a:pt x="9206" y="6557"/>
                    <a:pt x="9054" y="6557"/>
                  </a:cubicBezTo>
                  <a:cubicBezTo>
                    <a:pt x="8998" y="6557"/>
                    <a:pt x="8944" y="6554"/>
                    <a:pt x="8890" y="6550"/>
                  </a:cubicBezTo>
                  <a:lnTo>
                    <a:pt x="3175" y="6550"/>
                  </a:lnTo>
                  <a:lnTo>
                    <a:pt x="3159" y="6567"/>
                  </a:lnTo>
                  <a:lnTo>
                    <a:pt x="1939" y="7786"/>
                  </a:lnTo>
                  <a:lnTo>
                    <a:pt x="1939" y="6550"/>
                  </a:lnTo>
                  <a:lnTo>
                    <a:pt x="1906" y="6550"/>
                  </a:lnTo>
                  <a:cubicBezTo>
                    <a:pt x="1755" y="6550"/>
                    <a:pt x="1622" y="6550"/>
                    <a:pt x="1488" y="6533"/>
                  </a:cubicBezTo>
                  <a:cubicBezTo>
                    <a:pt x="1354" y="6517"/>
                    <a:pt x="1221" y="6483"/>
                    <a:pt x="1087" y="6433"/>
                  </a:cubicBezTo>
                  <a:cubicBezTo>
                    <a:pt x="586" y="6233"/>
                    <a:pt x="218" y="5781"/>
                    <a:pt x="101" y="5247"/>
                  </a:cubicBezTo>
                  <a:cubicBezTo>
                    <a:pt x="68" y="4996"/>
                    <a:pt x="68" y="4729"/>
                    <a:pt x="68" y="4461"/>
                  </a:cubicBezTo>
                  <a:lnTo>
                    <a:pt x="68" y="2908"/>
                  </a:lnTo>
                  <a:lnTo>
                    <a:pt x="68" y="2156"/>
                  </a:lnTo>
                  <a:cubicBezTo>
                    <a:pt x="68" y="1922"/>
                    <a:pt x="68" y="1671"/>
                    <a:pt x="101" y="1437"/>
                  </a:cubicBezTo>
                  <a:cubicBezTo>
                    <a:pt x="201" y="735"/>
                    <a:pt x="753" y="184"/>
                    <a:pt x="1454" y="84"/>
                  </a:cubicBezTo>
                  <a:cubicBezTo>
                    <a:pt x="1608" y="72"/>
                    <a:pt x="1762" y="60"/>
                    <a:pt x="1909" y="60"/>
                  </a:cubicBezTo>
                  <a:cubicBezTo>
                    <a:pt x="1971" y="60"/>
                    <a:pt x="2031" y="62"/>
                    <a:pt x="2089" y="67"/>
                  </a:cubicBezTo>
                  <a:lnTo>
                    <a:pt x="4479" y="50"/>
                  </a:lnTo>
                  <a:lnTo>
                    <a:pt x="7904" y="50"/>
                  </a:lnTo>
                  <a:lnTo>
                    <a:pt x="8840" y="34"/>
                  </a:lnTo>
                  <a:lnTo>
                    <a:pt x="7904" y="17"/>
                  </a:lnTo>
                  <a:lnTo>
                    <a:pt x="4479" y="17"/>
                  </a:lnTo>
                  <a:lnTo>
                    <a:pt x="2089" y="0"/>
                  </a:ln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14" name="Google Shape;714;p15"/>
            <p:cNvSpPr/>
            <p:nvPr/>
          </p:nvSpPr>
          <p:spPr>
            <a:xfrm>
              <a:off x="6010398" y="1697815"/>
              <a:ext cx="27339" cy="25416"/>
            </a:xfrm>
            <a:custGeom>
              <a:avLst/>
              <a:gdLst/>
              <a:ahLst/>
              <a:cxnLst/>
              <a:rect l="l" t="t" r="r" b="b"/>
              <a:pathLst>
                <a:path w="853" h="793" extrusionOk="0">
                  <a:moveTo>
                    <a:pt x="471" y="1"/>
                  </a:moveTo>
                  <a:cubicBezTo>
                    <a:pt x="429" y="1"/>
                    <a:pt x="388" y="8"/>
                    <a:pt x="351" y="24"/>
                  </a:cubicBezTo>
                  <a:cubicBezTo>
                    <a:pt x="0" y="141"/>
                    <a:pt x="0" y="642"/>
                    <a:pt x="351" y="776"/>
                  </a:cubicBezTo>
                  <a:cubicBezTo>
                    <a:pt x="388" y="787"/>
                    <a:pt x="428" y="792"/>
                    <a:pt x="469" y="792"/>
                  </a:cubicBezTo>
                  <a:cubicBezTo>
                    <a:pt x="558" y="792"/>
                    <a:pt x="650" y="766"/>
                    <a:pt x="718" y="709"/>
                  </a:cubicBezTo>
                  <a:cubicBezTo>
                    <a:pt x="785" y="659"/>
                    <a:pt x="835" y="576"/>
                    <a:pt x="852" y="492"/>
                  </a:cubicBezTo>
                  <a:cubicBezTo>
                    <a:pt x="852" y="459"/>
                    <a:pt x="852" y="425"/>
                    <a:pt x="852" y="392"/>
                  </a:cubicBezTo>
                  <a:cubicBezTo>
                    <a:pt x="835" y="392"/>
                    <a:pt x="835" y="425"/>
                    <a:pt x="819" y="475"/>
                  </a:cubicBezTo>
                  <a:cubicBezTo>
                    <a:pt x="802" y="559"/>
                    <a:pt x="752" y="626"/>
                    <a:pt x="685" y="676"/>
                  </a:cubicBezTo>
                  <a:cubicBezTo>
                    <a:pt x="634" y="716"/>
                    <a:pt x="566" y="738"/>
                    <a:pt x="497" y="738"/>
                  </a:cubicBezTo>
                  <a:cubicBezTo>
                    <a:pt x="452" y="738"/>
                    <a:pt x="407" y="729"/>
                    <a:pt x="368" y="709"/>
                  </a:cubicBezTo>
                  <a:cubicBezTo>
                    <a:pt x="84" y="609"/>
                    <a:pt x="84" y="191"/>
                    <a:pt x="368" y="74"/>
                  </a:cubicBezTo>
                  <a:cubicBezTo>
                    <a:pt x="401" y="63"/>
                    <a:pt x="438" y="58"/>
                    <a:pt x="476" y="58"/>
                  </a:cubicBezTo>
                  <a:cubicBezTo>
                    <a:pt x="551" y="58"/>
                    <a:pt x="629" y="80"/>
                    <a:pt x="685" y="124"/>
                  </a:cubicBezTo>
                  <a:cubicBezTo>
                    <a:pt x="752" y="175"/>
                    <a:pt x="802" y="241"/>
                    <a:pt x="819" y="308"/>
                  </a:cubicBezTo>
                  <a:cubicBezTo>
                    <a:pt x="835" y="358"/>
                    <a:pt x="835" y="392"/>
                    <a:pt x="852" y="392"/>
                  </a:cubicBezTo>
                  <a:cubicBezTo>
                    <a:pt x="852" y="358"/>
                    <a:pt x="852" y="342"/>
                    <a:pt x="852" y="308"/>
                  </a:cubicBezTo>
                  <a:cubicBezTo>
                    <a:pt x="835" y="225"/>
                    <a:pt x="785" y="141"/>
                    <a:pt x="718" y="91"/>
                  </a:cubicBezTo>
                  <a:cubicBezTo>
                    <a:pt x="650" y="34"/>
                    <a:pt x="559" y="1"/>
                    <a:pt x="471"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15" name="Google Shape;715;p15"/>
            <p:cNvSpPr/>
            <p:nvPr/>
          </p:nvSpPr>
          <p:spPr>
            <a:xfrm>
              <a:off x="6064466" y="1697270"/>
              <a:ext cx="27883" cy="25416"/>
            </a:xfrm>
            <a:custGeom>
              <a:avLst/>
              <a:gdLst/>
              <a:ahLst/>
              <a:cxnLst/>
              <a:rect l="l" t="t" r="r" b="b"/>
              <a:pathLst>
                <a:path w="870" h="793" extrusionOk="0">
                  <a:moveTo>
                    <a:pt x="479" y="1"/>
                  </a:moveTo>
                  <a:cubicBezTo>
                    <a:pt x="437" y="1"/>
                    <a:pt x="394" y="8"/>
                    <a:pt x="351" y="24"/>
                  </a:cubicBezTo>
                  <a:cubicBezTo>
                    <a:pt x="1" y="141"/>
                    <a:pt x="1" y="643"/>
                    <a:pt x="351" y="776"/>
                  </a:cubicBezTo>
                  <a:cubicBezTo>
                    <a:pt x="394" y="787"/>
                    <a:pt x="436" y="792"/>
                    <a:pt x="477" y="792"/>
                  </a:cubicBezTo>
                  <a:cubicBezTo>
                    <a:pt x="566" y="792"/>
                    <a:pt x="651" y="767"/>
                    <a:pt x="719" y="709"/>
                  </a:cubicBezTo>
                  <a:cubicBezTo>
                    <a:pt x="786" y="659"/>
                    <a:pt x="836" y="576"/>
                    <a:pt x="853" y="492"/>
                  </a:cubicBezTo>
                  <a:cubicBezTo>
                    <a:pt x="869" y="459"/>
                    <a:pt x="869" y="425"/>
                    <a:pt x="853" y="392"/>
                  </a:cubicBezTo>
                  <a:cubicBezTo>
                    <a:pt x="853" y="392"/>
                    <a:pt x="853" y="425"/>
                    <a:pt x="836" y="476"/>
                  </a:cubicBezTo>
                  <a:cubicBezTo>
                    <a:pt x="803" y="559"/>
                    <a:pt x="752" y="626"/>
                    <a:pt x="702" y="676"/>
                  </a:cubicBezTo>
                  <a:cubicBezTo>
                    <a:pt x="642" y="717"/>
                    <a:pt x="575" y="739"/>
                    <a:pt x="506" y="739"/>
                  </a:cubicBezTo>
                  <a:cubicBezTo>
                    <a:pt x="460" y="739"/>
                    <a:pt x="414" y="729"/>
                    <a:pt x="368" y="709"/>
                  </a:cubicBezTo>
                  <a:cubicBezTo>
                    <a:pt x="84" y="609"/>
                    <a:pt x="84" y="192"/>
                    <a:pt x="368" y="75"/>
                  </a:cubicBezTo>
                  <a:cubicBezTo>
                    <a:pt x="407" y="63"/>
                    <a:pt x="446" y="58"/>
                    <a:pt x="485" y="58"/>
                  </a:cubicBezTo>
                  <a:cubicBezTo>
                    <a:pt x="561" y="58"/>
                    <a:pt x="636" y="80"/>
                    <a:pt x="702" y="125"/>
                  </a:cubicBezTo>
                  <a:cubicBezTo>
                    <a:pt x="752" y="175"/>
                    <a:pt x="803" y="242"/>
                    <a:pt x="836" y="308"/>
                  </a:cubicBezTo>
                  <a:cubicBezTo>
                    <a:pt x="853" y="359"/>
                    <a:pt x="853" y="392"/>
                    <a:pt x="853" y="392"/>
                  </a:cubicBezTo>
                  <a:cubicBezTo>
                    <a:pt x="869" y="359"/>
                    <a:pt x="869" y="342"/>
                    <a:pt x="853" y="308"/>
                  </a:cubicBezTo>
                  <a:cubicBezTo>
                    <a:pt x="836" y="225"/>
                    <a:pt x="786" y="141"/>
                    <a:pt x="719" y="91"/>
                  </a:cubicBezTo>
                  <a:cubicBezTo>
                    <a:pt x="651" y="34"/>
                    <a:pt x="567" y="1"/>
                    <a:pt x="479"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16" name="Google Shape;716;p15"/>
            <p:cNvSpPr/>
            <p:nvPr/>
          </p:nvSpPr>
          <p:spPr>
            <a:xfrm>
              <a:off x="6118566" y="1697270"/>
              <a:ext cx="27851" cy="25416"/>
            </a:xfrm>
            <a:custGeom>
              <a:avLst/>
              <a:gdLst/>
              <a:ahLst/>
              <a:cxnLst/>
              <a:rect l="l" t="t" r="r" b="b"/>
              <a:pathLst>
                <a:path w="869" h="793" extrusionOk="0">
                  <a:moveTo>
                    <a:pt x="479" y="1"/>
                  </a:moveTo>
                  <a:cubicBezTo>
                    <a:pt x="437" y="1"/>
                    <a:pt x="394" y="8"/>
                    <a:pt x="351" y="24"/>
                  </a:cubicBezTo>
                  <a:cubicBezTo>
                    <a:pt x="0" y="141"/>
                    <a:pt x="0" y="643"/>
                    <a:pt x="351" y="776"/>
                  </a:cubicBezTo>
                  <a:cubicBezTo>
                    <a:pt x="393" y="787"/>
                    <a:pt x="436" y="792"/>
                    <a:pt x="477" y="792"/>
                  </a:cubicBezTo>
                  <a:cubicBezTo>
                    <a:pt x="568" y="792"/>
                    <a:pt x="655" y="767"/>
                    <a:pt x="735" y="709"/>
                  </a:cubicBezTo>
                  <a:cubicBezTo>
                    <a:pt x="802" y="659"/>
                    <a:pt x="836" y="576"/>
                    <a:pt x="852" y="492"/>
                  </a:cubicBezTo>
                  <a:cubicBezTo>
                    <a:pt x="869" y="459"/>
                    <a:pt x="869" y="425"/>
                    <a:pt x="852" y="392"/>
                  </a:cubicBezTo>
                  <a:cubicBezTo>
                    <a:pt x="852" y="392"/>
                    <a:pt x="852" y="425"/>
                    <a:pt x="836" y="476"/>
                  </a:cubicBezTo>
                  <a:cubicBezTo>
                    <a:pt x="802" y="559"/>
                    <a:pt x="769" y="626"/>
                    <a:pt x="702" y="676"/>
                  </a:cubicBezTo>
                  <a:cubicBezTo>
                    <a:pt x="641" y="717"/>
                    <a:pt x="574" y="739"/>
                    <a:pt x="509" y="739"/>
                  </a:cubicBezTo>
                  <a:cubicBezTo>
                    <a:pt x="466" y="739"/>
                    <a:pt x="424" y="729"/>
                    <a:pt x="384" y="709"/>
                  </a:cubicBezTo>
                  <a:cubicBezTo>
                    <a:pt x="84" y="609"/>
                    <a:pt x="84" y="192"/>
                    <a:pt x="384" y="75"/>
                  </a:cubicBezTo>
                  <a:cubicBezTo>
                    <a:pt x="418" y="63"/>
                    <a:pt x="453" y="58"/>
                    <a:pt x="489" y="58"/>
                  </a:cubicBezTo>
                  <a:cubicBezTo>
                    <a:pt x="561" y="58"/>
                    <a:pt x="635" y="80"/>
                    <a:pt x="702" y="125"/>
                  </a:cubicBezTo>
                  <a:cubicBezTo>
                    <a:pt x="769" y="175"/>
                    <a:pt x="802" y="242"/>
                    <a:pt x="836" y="308"/>
                  </a:cubicBezTo>
                  <a:cubicBezTo>
                    <a:pt x="852" y="359"/>
                    <a:pt x="852" y="392"/>
                    <a:pt x="852" y="392"/>
                  </a:cubicBezTo>
                  <a:cubicBezTo>
                    <a:pt x="869" y="359"/>
                    <a:pt x="869" y="342"/>
                    <a:pt x="852" y="308"/>
                  </a:cubicBezTo>
                  <a:cubicBezTo>
                    <a:pt x="836" y="225"/>
                    <a:pt x="802" y="141"/>
                    <a:pt x="735" y="91"/>
                  </a:cubicBezTo>
                  <a:cubicBezTo>
                    <a:pt x="656" y="34"/>
                    <a:pt x="569" y="1"/>
                    <a:pt x="479"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17" name="Google Shape;717;p15"/>
            <p:cNvSpPr/>
            <p:nvPr/>
          </p:nvSpPr>
          <p:spPr>
            <a:xfrm>
              <a:off x="4044002" y="1383340"/>
              <a:ext cx="103361" cy="163711"/>
            </a:xfrm>
            <a:custGeom>
              <a:avLst/>
              <a:gdLst/>
              <a:ahLst/>
              <a:cxnLst/>
              <a:rect l="l" t="t" r="r" b="b"/>
              <a:pathLst>
                <a:path w="3225" h="5108" extrusionOk="0">
                  <a:moveTo>
                    <a:pt x="1676" y="764"/>
                  </a:moveTo>
                  <a:cubicBezTo>
                    <a:pt x="2273" y="764"/>
                    <a:pt x="2722" y="1446"/>
                    <a:pt x="2373" y="2117"/>
                  </a:cubicBezTo>
                  <a:cubicBezTo>
                    <a:pt x="2323" y="2234"/>
                    <a:pt x="2239" y="2317"/>
                    <a:pt x="2122" y="2384"/>
                  </a:cubicBezTo>
                  <a:cubicBezTo>
                    <a:pt x="1970" y="2472"/>
                    <a:pt x="1817" y="2511"/>
                    <a:pt x="1672" y="2511"/>
                  </a:cubicBezTo>
                  <a:cubicBezTo>
                    <a:pt x="1072" y="2511"/>
                    <a:pt x="619" y="1838"/>
                    <a:pt x="969" y="1164"/>
                  </a:cubicBezTo>
                  <a:cubicBezTo>
                    <a:pt x="1036" y="1047"/>
                    <a:pt x="1120" y="947"/>
                    <a:pt x="1220" y="897"/>
                  </a:cubicBezTo>
                  <a:cubicBezTo>
                    <a:pt x="1374" y="805"/>
                    <a:pt x="1530" y="764"/>
                    <a:pt x="1676" y="764"/>
                  </a:cubicBezTo>
                  <a:close/>
                  <a:moveTo>
                    <a:pt x="1734" y="1"/>
                  </a:moveTo>
                  <a:cubicBezTo>
                    <a:pt x="1469" y="1"/>
                    <a:pt x="1186" y="62"/>
                    <a:pt x="902" y="195"/>
                  </a:cubicBezTo>
                  <a:cubicBezTo>
                    <a:pt x="635" y="312"/>
                    <a:pt x="418" y="513"/>
                    <a:pt x="284" y="780"/>
                  </a:cubicBezTo>
                  <a:cubicBezTo>
                    <a:pt x="0" y="1348"/>
                    <a:pt x="117" y="2000"/>
                    <a:pt x="384" y="2551"/>
                  </a:cubicBezTo>
                  <a:lnTo>
                    <a:pt x="1303" y="4857"/>
                  </a:lnTo>
                  <a:cubicBezTo>
                    <a:pt x="1370" y="5024"/>
                    <a:pt x="1521" y="5108"/>
                    <a:pt x="1671" y="5108"/>
                  </a:cubicBezTo>
                  <a:cubicBezTo>
                    <a:pt x="1821" y="5108"/>
                    <a:pt x="1972" y="5024"/>
                    <a:pt x="2039" y="4857"/>
                  </a:cubicBezTo>
                  <a:lnTo>
                    <a:pt x="2941" y="2535"/>
                  </a:lnTo>
                  <a:cubicBezTo>
                    <a:pt x="3108" y="2184"/>
                    <a:pt x="3208" y="1816"/>
                    <a:pt x="3225" y="1432"/>
                  </a:cubicBezTo>
                  <a:cubicBezTo>
                    <a:pt x="3225" y="596"/>
                    <a:pt x="2563" y="1"/>
                    <a:pt x="1734" y="1"/>
                  </a:cubicBez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18" name="Google Shape;718;p15"/>
            <p:cNvSpPr/>
            <p:nvPr/>
          </p:nvSpPr>
          <p:spPr>
            <a:xfrm>
              <a:off x="3846606" y="1244275"/>
              <a:ext cx="458219" cy="413092"/>
            </a:xfrm>
            <a:custGeom>
              <a:avLst/>
              <a:gdLst/>
              <a:ahLst/>
              <a:cxnLst/>
              <a:rect l="l" t="t" r="r" b="b"/>
              <a:pathLst>
                <a:path w="14297" h="12889" extrusionOk="0">
                  <a:moveTo>
                    <a:pt x="13645" y="9163"/>
                  </a:moveTo>
                  <a:cubicBezTo>
                    <a:pt x="13578" y="9296"/>
                    <a:pt x="13528" y="9380"/>
                    <a:pt x="13494" y="9447"/>
                  </a:cubicBezTo>
                  <a:cubicBezTo>
                    <a:pt x="13544" y="9396"/>
                    <a:pt x="13594" y="9296"/>
                    <a:pt x="13645" y="9163"/>
                  </a:cubicBezTo>
                  <a:close/>
                  <a:moveTo>
                    <a:pt x="13494" y="9447"/>
                  </a:moveTo>
                  <a:lnTo>
                    <a:pt x="13444" y="9547"/>
                  </a:lnTo>
                  <a:cubicBezTo>
                    <a:pt x="13461" y="9530"/>
                    <a:pt x="13477" y="9513"/>
                    <a:pt x="13494" y="9447"/>
                  </a:cubicBezTo>
                  <a:close/>
                  <a:moveTo>
                    <a:pt x="13444" y="9547"/>
                  </a:moveTo>
                  <a:cubicBezTo>
                    <a:pt x="13444" y="9547"/>
                    <a:pt x="13444" y="9564"/>
                    <a:pt x="13461" y="9597"/>
                  </a:cubicBezTo>
                  <a:cubicBezTo>
                    <a:pt x="13461" y="9564"/>
                    <a:pt x="13444" y="9547"/>
                    <a:pt x="13444" y="9547"/>
                  </a:cubicBezTo>
                  <a:close/>
                  <a:moveTo>
                    <a:pt x="7799" y="0"/>
                  </a:moveTo>
                  <a:cubicBezTo>
                    <a:pt x="3156" y="0"/>
                    <a:pt x="0" y="4837"/>
                    <a:pt x="1982" y="9112"/>
                  </a:cubicBezTo>
                  <a:cubicBezTo>
                    <a:pt x="2283" y="9798"/>
                    <a:pt x="2717" y="10416"/>
                    <a:pt x="3235" y="10950"/>
                  </a:cubicBezTo>
                  <a:cubicBezTo>
                    <a:pt x="3736" y="11468"/>
                    <a:pt x="4321" y="11886"/>
                    <a:pt x="4956" y="12204"/>
                  </a:cubicBezTo>
                  <a:lnTo>
                    <a:pt x="5190" y="12320"/>
                  </a:lnTo>
                  <a:cubicBezTo>
                    <a:pt x="5257" y="12354"/>
                    <a:pt x="5340" y="12387"/>
                    <a:pt x="5424" y="12421"/>
                  </a:cubicBezTo>
                  <a:lnTo>
                    <a:pt x="5892" y="12588"/>
                  </a:lnTo>
                  <a:cubicBezTo>
                    <a:pt x="6209" y="12688"/>
                    <a:pt x="6527" y="12755"/>
                    <a:pt x="6861" y="12805"/>
                  </a:cubicBezTo>
                  <a:cubicBezTo>
                    <a:pt x="7178" y="12855"/>
                    <a:pt x="7496" y="12872"/>
                    <a:pt x="7813" y="12889"/>
                  </a:cubicBezTo>
                  <a:cubicBezTo>
                    <a:pt x="8114" y="12889"/>
                    <a:pt x="8415" y="12872"/>
                    <a:pt x="8716" y="12822"/>
                  </a:cubicBezTo>
                  <a:cubicBezTo>
                    <a:pt x="9800" y="12672"/>
                    <a:pt x="10818" y="12255"/>
                    <a:pt x="11686" y="11604"/>
                  </a:cubicBezTo>
                  <a:lnTo>
                    <a:pt x="11686" y="11604"/>
                  </a:lnTo>
                  <a:lnTo>
                    <a:pt x="14246" y="12070"/>
                  </a:lnTo>
                  <a:lnTo>
                    <a:pt x="14280" y="12070"/>
                  </a:lnTo>
                  <a:lnTo>
                    <a:pt x="14263" y="12053"/>
                  </a:lnTo>
                  <a:lnTo>
                    <a:pt x="13661" y="10199"/>
                  </a:lnTo>
                  <a:cubicBezTo>
                    <a:pt x="13594" y="9981"/>
                    <a:pt x="13544" y="9831"/>
                    <a:pt x="13511" y="9714"/>
                  </a:cubicBezTo>
                  <a:lnTo>
                    <a:pt x="13461" y="9597"/>
                  </a:lnTo>
                  <a:lnTo>
                    <a:pt x="13494" y="9714"/>
                  </a:lnTo>
                  <a:cubicBezTo>
                    <a:pt x="13528" y="9831"/>
                    <a:pt x="13578" y="9998"/>
                    <a:pt x="13645" y="10199"/>
                  </a:cubicBezTo>
                  <a:lnTo>
                    <a:pt x="14223" y="12032"/>
                  </a:lnTo>
                  <a:lnTo>
                    <a:pt x="14223" y="12032"/>
                  </a:lnTo>
                  <a:lnTo>
                    <a:pt x="11706" y="11555"/>
                  </a:lnTo>
                  <a:lnTo>
                    <a:pt x="11706" y="11555"/>
                  </a:lnTo>
                  <a:lnTo>
                    <a:pt x="11706" y="11535"/>
                  </a:lnTo>
                  <a:lnTo>
                    <a:pt x="11673" y="11552"/>
                  </a:lnTo>
                  <a:cubicBezTo>
                    <a:pt x="10574" y="12372"/>
                    <a:pt x="9248" y="12822"/>
                    <a:pt x="7888" y="12822"/>
                  </a:cubicBezTo>
                  <a:cubicBezTo>
                    <a:pt x="7863" y="12822"/>
                    <a:pt x="7838" y="12822"/>
                    <a:pt x="7813" y="12822"/>
                  </a:cubicBezTo>
                  <a:cubicBezTo>
                    <a:pt x="7496" y="12822"/>
                    <a:pt x="7178" y="12788"/>
                    <a:pt x="6861" y="12755"/>
                  </a:cubicBezTo>
                  <a:cubicBezTo>
                    <a:pt x="6543" y="12705"/>
                    <a:pt x="6226" y="12621"/>
                    <a:pt x="5909" y="12538"/>
                  </a:cubicBezTo>
                  <a:lnTo>
                    <a:pt x="5441" y="12354"/>
                  </a:lnTo>
                  <a:cubicBezTo>
                    <a:pt x="5357" y="12337"/>
                    <a:pt x="5290" y="12304"/>
                    <a:pt x="5207" y="12254"/>
                  </a:cubicBezTo>
                  <a:lnTo>
                    <a:pt x="4973" y="12153"/>
                  </a:lnTo>
                  <a:cubicBezTo>
                    <a:pt x="4355" y="11836"/>
                    <a:pt x="3770" y="11418"/>
                    <a:pt x="3285" y="10917"/>
                  </a:cubicBezTo>
                  <a:cubicBezTo>
                    <a:pt x="2767" y="10382"/>
                    <a:pt x="2333" y="9764"/>
                    <a:pt x="2032" y="9096"/>
                  </a:cubicBezTo>
                  <a:cubicBezTo>
                    <a:pt x="729" y="6239"/>
                    <a:pt x="1681" y="2880"/>
                    <a:pt x="4288" y="1142"/>
                  </a:cubicBezTo>
                  <a:cubicBezTo>
                    <a:pt x="5406" y="394"/>
                    <a:pt x="6629" y="53"/>
                    <a:pt x="7822" y="53"/>
                  </a:cubicBezTo>
                  <a:cubicBezTo>
                    <a:pt x="10999" y="53"/>
                    <a:pt x="13970" y="2467"/>
                    <a:pt x="14213" y="6038"/>
                  </a:cubicBezTo>
                  <a:cubicBezTo>
                    <a:pt x="14263" y="6690"/>
                    <a:pt x="14213" y="7341"/>
                    <a:pt x="14046" y="7993"/>
                  </a:cubicBezTo>
                  <a:cubicBezTo>
                    <a:pt x="13945" y="8394"/>
                    <a:pt x="13812" y="8778"/>
                    <a:pt x="13645" y="9163"/>
                  </a:cubicBezTo>
                  <a:cubicBezTo>
                    <a:pt x="13828" y="8795"/>
                    <a:pt x="13979" y="8394"/>
                    <a:pt x="14079" y="7993"/>
                  </a:cubicBezTo>
                  <a:cubicBezTo>
                    <a:pt x="14246" y="7358"/>
                    <a:pt x="14296" y="6690"/>
                    <a:pt x="14246" y="6021"/>
                  </a:cubicBezTo>
                  <a:cubicBezTo>
                    <a:pt x="14046" y="2730"/>
                    <a:pt x="11372" y="123"/>
                    <a:pt x="8081" y="6"/>
                  </a:cubicBezTo>
                  <a:cubicBezTo>
                    <a:pt x="7986" y="2"/>
                    <a:pt x="7892" y="0"/>
                    <a:pt x="7799"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19" name="Google Shape;719;p15"/>
            <p:cNvSpPr/>
            <p:nvPr/>
          </p:nvSpPr>
          <p:spPr>
            <a:xfrm>
              <a:off x="5282094" y="1168958"/>
              <a:ext cx="462546" cy="412996"/>
            </a:xfrm>
            <a:custGeom>
              <a:avLst/>
              <a:gdLst/>
              <a:ahLst/>
              <a:cxnLst/>
              <a:rect l="l" t="t" r="r" b="b"/>
              <a:pathLst>
                <a:path w="14432" h="12886" extrusionOk="0">
                  <a:moveTo>
                    <a:pt x="6526" y="1"/>
                  </a:moveTo>
                  <a:cubicBezTo>
                    <a:pt x="5811" y="1"/>
                    <a:pt x="5077" y="123"/>
                    <a:pt x="4345" y="385"/>
                  </a:cubicBezTo>
                  <a:cubicBezTo>
                    <a:pt x="3643" y="635"/>
                    <a:pt x="2991" y="1003"/>
                    <a:pt x="2406" y="1471"/>
                  </a:cubicBezTo>
                  <a:cubicBezTo>
                    <a:pt x="1855" y="1922"/>
                    <a:pt x="1387" y="2473"/>
                    <a:pt x="1020" y="3075"/>
                  </a:cubicBezTo>
                  <a:lnTo>
                    <a:pt x="886" y="3292"/>
                  </a:lnTo>
                  <a:cubicBezTo>
                    <a:pt x="836" y="3376"/>
                    <a:pt x="802" y="3442"/>
                    <a:pt x="769" y="3526"/>
                  </a:cubicBezTo>
                  <a:cubicBezTo>
                    <a:pt x="685" y="3676"/>
                    <a:pt x="619" y="3827"/>
                    <a:pt x="552" y="3977"/>
                  </a:cubicBezTo>
                  <a:cubicBezTo>
                    <a:pt x="418" y="4278"/>
                    <a:pt x="318" y="4595"/>
                    <a:pt x="251" y="4913"/>
                  </a:cubicBezTo>
                  <a:cubicBezTo>
                    <a:pt x="167" y="5230"/>
                    <a:pt x="117" y="5548"/>
                    <a:pt x="84" y="5848"/>
                  </a:cubicBezTo>
                  <a:cubicBezTo>
                    <a:pt x="50" y="6166"/>
                    <a:pt x="50" y="6467"/>
                    <a:pt x="67" y="6767"/>
                  </a:cubicBezTo>
                  <a:cubicBezTo>
                    <a:pt x="117" y="7851"/>
                    <a:pt x="450" y="8919"/>
                    <a:pt x="1016" y="9837"/>
                  </a:cubicBezTo>
                  <a:lnTo>
                    <a:pt x="1016" y="9837"/>
                  </a:lnTo>
                  <a:lnTo>
                    <a:pt x="318" y="12348"/>
                  </a:lnTo>
                  <a:lnTo>
                    <a:pt x="318" y="12365"/>
                  </a:lnTo>
                  <a:lnTo>
                    <a:pt x="335" y="12365"/>
                  </a:lnTo>
                  <a:lnTo>
                    <a:pt x="2239" y="11930"/>
                  </a:lnTo>
                  <a:lnTo>
                    <a:pt x="2724" y="11813"/>
                  </a:lnTo>
                  <a:lnTo>
                    <a:pt x="2858" y="11780"/>
                  </a:lnTo>
                  <a:lnTo>
                    <a:pt x="2724" y="11797"/>
                  </a:lnTo>
                  <a:lnTo>
                    <a:pt x="2239" y="11914"/>
                  </a:lnTo>
                  <a:lnTo>
                    <a:pt x="358" y="12326"/>
                  </a:lnTo>
                  <a:lnTo>
                    <a:pt x="358" y="12326"/>
                  </a:lnTo>
                  <a:cubicBezTo>
                    <a:pt x="556" y="11649"/>
                    <a:pt x="786" y="10810"/>
                    <a:pt x="1048" y="9858"/>
                  </a:cubicBezTo>
                  <a:lnTo>
                    <a:pt x="1086" y="9858"/>
                  </a:lnTo>
                  <a:lnTo>
                    <a:pt x="1053" y="9825"/>
                  </a:lnTo>
                  <a:cubicBezTo>
                    <a:pt x="335" y="8639"/>
                    <a:pt x="0" y="7252"/>
                    <a:pt x="134" y="5865"/>
                  </a:cubicBezTo>
                  <a:cubicBezTo>
                    <a:pt x="167" y="5548"/>
                    <a:pt x="234" y="5230"/>
                    <a:pt x="301" y="4929"/>
                  </a:cubicBezTo>
                  <a:cubicBezTo>
                    <a:pt x="385" y="4612"/>
                    <a:pt x="485" y="4311"/>
                    <a:pt x="602" y="3994"/>
                  </a:cubicBezTo>
                  <a:cubicBezTo>
                    <a:pt x="669" y="3843"/>
                    <a:pt x="736" y="3693"/>
                    <a:pt x="819" y="3543"/>
                  </a:cubicBezTo>
                  <a:cubicBezTo>
                    <a:pt x="853" y="3476"/>
                    <a:pt x="886" y="3392"/>
                    <a:pt x="936" y="3325"/>
                  </a:cubicBezTo>
                  <a:lnTo>
                    <a:pt x="1070" y="3108"/>
                  </a:lnTo>
                  <a:cubicBezTo>
                    <a:pt x="1437" y="2507"/>
                    <a:pt x="1905" y="1972"/>
                    <a:pt x="2457" y="1521"/>
                  </a:cubicBezTo>
                  <a:cubicBezTo>
                    <a:pt x="3025" y="1053"/>
                    <a:pt x="3676" y="685"/>
                    <a:pt x="4378" y="435"/>
                  </a:cubicBezTo>
                  <a:cubicBezTo>
                    <a:pt x="5072" y="190"/>
                    <a:pt x="5785" y="73"/>
                    <a:pt x="6489" y="73"/>
                  </a:cubicBezTo>
                  <a:cubicBezTo>
                    <a:pt x="8766" y="73"/>
                    <a:pt x="10949" y="1299"/>
                    <a:pt x="12097" y="3392"/>
                  </a:cubicBezTo>
                  <a:cubicBezTo>
                    <a:pt x="14431" y="7662"/>
                    <a:pt x="11305" y="12851"/>
                    <a:pt x="6471" y="12851"/>
                  </a:cubicBezTo>
                  <a:cubicBezTo>
                    <a:pt x="6425" y="12851"/>
                    <a:pt x="6379" y="12850"/>
                    <a:pt x="6333" y="12849"/>
                  </a:cubicBezTo>
                  <a:cubicBezTo>
                    <a:pt x="5681" y="12833"/>
                    <a:pt x="5030" y="12716"/>
                    <a:pt x="4411" y="12515"/>
                  </a:cubicBezTo>
                  <a:cubicBezTo>
                    <a:pt x="4010" y="12381"/>
                    <a:pt x="3626" y="12198"/>
                    <a:pt x="3275" y="11997"/>
                  </a:cubicBezTo>
                  <a:cubicBezTo>
                    <a:pt x="3142" y="11930"/>
                    <a:pt x="3058" y="11863"/>
                    <a:pt x="2991" y="11830"/>
                  </a:cubicBezTo>
                  <a:lnTo>
                    <a:pt x="2991" y="11830"/>
                  </a:lnTo>
                  <a:cubicBezTo>
                    <a:pt x="3058" y="11880"/>
                    <a:pt x="3142" y="11930"/>
                    <a:pt x="3259" y="12014"/>
                  </a:cubicBezTo>
                  <a:cubicBezTo>
                    <a:pt x="3626" y="12214"/>
                    <a:pt x="4010" y="12398"/>
                    <a:pt x="4395" y="12532"/>
                  </a:cubicBezTo>
                  <a:cubicBezTo>
                    <a:pt x="5030" y="12749"/>
                    <a:pt x="5681" y="12866"/>
                    <a:pt x="6333" y="12883"/>
                  </a:cubicBezTo>
                  <a:cubicBezTo>
                    <a:pt x="6399" y="12885"/>
                    <a:pt x="6464" y="12886"/>
                    <a:pt x="6530" y="12886"/>
                  </a:cubicBezTo>
                  <a:cubicBezTo>
                    <a:pt x="9753" y="12886"/>
                    <a:pt x="12490" y="10478"/>
                    <a:pt x="12883" y="7269"/>
                  </a:cubicBezTo>
                  <a:cubicBezTo>
                    <a:pt x="13401" y="3277"/>
                    <a:pt x="10232" y="1"/>
                    <a:pt x="6526"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20" name="Google Shape;720;p15"/>
            <p:cNvSpPr/>
            <p:nvPr/>
          </p:nvSpPr>
          <p:spPr>
            <a:xfrm>
              <a:off x="5477022" y="1639772"/>
              <a:ext cx="124258" cy="247618"/>
            </a:xfrm>
            <a:custGeom>
              <a:avLst/>
              <a:gdLst/>
              <a:ahLst/>
              <a:cxnLst/>
              <a:rect l="l" t="t" r="r" b="b"/>
              <a:pathLst>
                <a:path w="3877" h="7726" extrusionOk="0">
                  <a:moveTo>
                    <a:pt x="2623" y="1"/>
                  </a:moveTo>
                  <a:cubicBezTo>
                    <a:pt x="2419" y="1"/>
                    <a:pt x="2217" y="93"/>
                    <a:pt x="2150" y="265"/>
                  </a:cubicBezTo>
                  <a:lnTo>
                    <a:pt x="2150" y="265"/>
                  </a:lnTo>
                  <a:lnTo>
                    <a:pt x="2189" y="148"/>
                  </a:lnTo>
                  <a:lnTo>
                    <a:pt x="2189" y="148"/>
                  </a:lnTo>
                  <a:cubicBezTo>
                    <a:pt x="1571" y="298"/>
                    <a:pt x="1170" y="933"/>
                    <a:pt x="1036" y="1551"/>
                  </a:cubicBezTo>
                  <a:cubicBezTo>
                    <a:pt x="903" y="2186"/>
                    <a:pt x="969" y="2821"/>
                    <a:pt x="919" y="3473"/>
                  </a:cubicBezTo>
                  <a:cubicBezTo>
                    <a:pt x="852" y="4107"/>
                    <a:pt x="635" y="4776"/>
                    <a:pt x="84" y="5127"/>
                  </a:cubicBezTo>
                  <a:lnTo>
                    <a:pt x="619" y="5294"/>
                  </a:lnTo>
                  <a:cubicBezTo>
                    <a:pt x="518" y="5628"/>
                    <a:pt x="301" y="5912"/>
                    <a:pt x="0" y="6096"/>
                  </a:cubicBezTo>
                  <a:cubicBezTo>
                    <a:pt x="201" y="6246"/>
                    <a:pt x="468" y="6346"/>
                    <a:pt x="735" y="6346"/>
                  </a:cubicBezTo>
                  <a:cubicBezTo>
                    <a:pt x="418" y="6430"/>
                    <a:pt x="334" y="6864"/>
                    <a:pt x="502" y="7148"/>
                  </a:cubicBezTo>
                  <a:cubicBezTo>
                    <a:pt x="702" y="7399"/>
                    <a:pt x="1003" y="7583"/>
                    <a:pt x="1320" y="7633"/>
                  </a:cubicBezTo>
                  <a:cubicBezTo>
                    <a:pt x="1519" y="7696"/>
                    <a:pt x="1724" y="7725"/>
                    <a:pt x="1930" y="7725"/>
                  </a:cubicBezTo>
                  <a:cubicBezTo>
                    <a:pt x="2104" y="7725"/>
                    <a:pt x="2280" y="7705"/>
                    <a:pt x="2456" y="7666"/>
                  </a:cubicBezTo>
                  <a:cubicBezTo>
                    <a:pt x="2974" y="7483"/>
                    <a:pt x="3375" y="7065"/>
                    <a:pt x="3559" y="6564"/>
                  </a:cubicBezTo>
                  <a:cubicBezTo>
                    <a:pt x="3726" y="6046"/>
                    <a:pt x="3810" y="5511"/>
                    <a:pt x="3810" y="4960"/>
                  </a:cubicBezTo>
                  <a:cubicBezTo>
                    <a:pt x="3877" y="3606"/>
                    <a:pt x="3743" y="2253"/>
                    <a:pt x="3426" y="933"/>
                  </a:cubicBezTo>
                  <a:cubicBezTo>
                    <a:pt x="3375" y="615"/>
                    <a:pt x="3208" y="315"/>
                    <a:pt x="2958" y="97"/>
                  </a:cubicBezTo>
                  <a:cubicBezTo>
                    <a:pt x="2863" y="32"/>
                    <a:pt x="2742" y="1"/>
                    <a:pt x="2623" y="1"/>
                  </a:cubicBez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21" name="Google Shape;721;p15"/>
            <p:cNvSpPr/>
            <p:nvPr/>
          </p:nvSpPr>
          <p:spPr>
            <a:xfrm>
              <a:off x="5342059" y="1961490"/>
              <a:ext cx="672697" cy="506646"/>
            </a:xfrm>
            <a:custGeom>
              <a:avLst/>
              <a:gdLst/>
              <a:ahLst/>
              <a:cxnLst/>
              <a:rect l="l" t="t" r="r" b="b"/>
              <a:pathLst>
                <a:path w="20989" h="15808" extrusionOk="0">
                  <a:moveTo>
                    <a:pt x="10329" y="1"/>
                  </a:moveTo>
                  <a:cubicBezTo>
                    <a:pt x="8474" y="1"/>
                    <a:pt x="6639" y="331"/>
                    <a:pt x="4746" y="987"/>
                  </a:cubicBezTo>
                  <a:cubicBezTo>
                    <a:pt x="4629" y="1020"/>
                    <a:pt x="4512" y="1054"/>
                    <a:pt x="4395" y="1104"/>
                  </a:cubicBezTo>
                  <a:lnTo>
                    <a:pt x="4378" y="1104"/>
                  </a:lnTo>
                  <a:cubicBezTo>
                    <a:pt x="1555" y="2223"/>
                    <a:pt x="1254" y="5214"/>
                    <a:pt x="1254" y="5214"/>
                  </a:cubicBezTo>
                  <a:lnTo>
                    <a:pt x="68" y="12466"/>
                  </a:lnTo>
                  <a:cubicBezTo>
                    <a:pt x="51" y="12516"/>
                    <a:pt x="51" y="12583"/>
                    <a:pt x="51" y="12633"/>
                  </a:cubicBezTo>
                  <a:lnTo>
                    <a:pt x="34" y="12699"/>
                  </a:lnTo>
                  <a:cubicBezTo>
                    <a:pt x="1" y="13401"/>
                    <a:pt x="385" y="14036"/>
                    <a:pt x="1003" y="14337"/>
                  </a:cubicBezTo>
                  <a:cubicBezTo>
                    <a:pt x="1787" y="14698"/>
                    <a:pt x="2553" y="14848"/>
                    <a:pt x="3284" y="14848"/>
                  </a:cubicBezTo>
                  <a:cubicBezTo>
                    <a:pt x="4112" y="14848"/>
                    <a:pt x="4896" y="14655"/>
                    <a:pt x="5615" y="14354"/>
                  </a:cubicBezTo>
                  <a:lnTo>
                    <a:pt x="5615" y="14354"/>
                  </a:lnTo>
                  <a:lnTo>
                    <a:pt x="4629" y="15807"/>
                  </a:lnTo>
                  <a:lnTo>
                    <a:pt x="16425" y="15807"/>
                  </a:lnTo>
                  <a:lnTo>
                    <a:pt x="15623" y="13903"/>
                  </a:lnTo>
                  <a:lnTo>
                    <a:pt x="15891" y="12750"/>
                  </a:lnTo>
                  <a:lnTo>
                    <a:pt x="17712" y="14955"/>
                  </a:lnTo>
                  <a:cubicBezTo>
                    <a:pt x="17929" y="15206"/>
                    <a:pt x="18230" y="15406"/>
                    <a:pt x="18564" y="15490"/>
                  </a:cubicBezTo>
                  <a:cubicBezTo>
                    <a:pt x="18644" y="15499"/>
                    <a:pt x="18721" y="15504"/>
                    <a:pt x="18796" y="15504"/>
                  </a:cubicBezTo>
                  <a:cubicBezTo>
                    <a:pt x="20694" y="15504"/>
                    <a:pt x="20988" y="12530"/>
                    <a:pt x="20602" y="10778"/>
                  </a:cubicBezTo>
                  <a:lnTo>
                    <a:pt x="20519" y="9625"/>
                  </a:lnTo>
                  <a:cubicBezTo>
                    <a:pt x="20368" y="9057"/>
                    <a:pt x="19500" y="5882"/>
                    <a:pt x="18731" y="3794"/>
                  </a:cubicBezTo>
                  <a:cubicBezTo>
                    <a:pt x="17879" y="1505"/>
                    <a:pt x="16108" y="1020"/>
                    <a:pt x="16108" y="1020"/>
                  </a:cubicBezTo>
                  <a:cubicBezTo>
                    <a:pt x="14107" y="339"/>
                    <a:pt x="12208" y="1"/>
                    <a:pt x="10329" y="1"/>
                  </a:cubicBezTo>
                  <a:close/>
                </a:path>
              </a:pathLst>
            </a:custGeom>
            <a:solidFill>
              <a:srgbClr val="455A6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22" name="Google Shape;722;p15"/>
            <p:cNvSpPr/>
            <p:nvPr/>
          </p:nvSpPr>
          <p:spPr>
            <a:xfrm>
              <a:off x="5555192" y="1957516"/>
              <a:ext cx="205152" cy="315692"/>
            </a:xfrm>
            <a:custGeom>
              <a:avLst/>
              <a:gdLst/>
              <a:ahLst/>
              <a:cxnLst/>
              <a:rect l="l" t="t" r="r" b="b"/>
              <a:pathLst>
                <a:path w="6401" h="9850" extrusionOk="0">
                  <a:moveTo>
                    <a:pt x="4027" y="1"/>
                  </a:moveTo>
                  <a:cubicBezTo>
                    <a:pt x="2011" y="1"/>
                    <a:pt x="1" y="543"/>
                    <a:pt x="1" y="543"/>
                  </a:cubicBezTo>
                  <a:cubicBezTo>
                    <a:pt x="1" y="543"/>
                    <a:pt x="3142" y="9783"/>
                    <a:pt x="3827" y="9849"/>
                  </a:cubicBezTo>
                  <a:cubicBezTo>
                    <a:pt x="3829" y="9850"/>
                    <a:pt x="3832" y="9850"/>
                    <a:pt x="3834" y="9850"/>
                  </a:cubicBezTo>
                  <a:cubicBezTo>
                    <a:pt x="4509" y="9850"/>
                    <a:pt x="6400" y="359"/>
                    <a:pt x="6400" y="359"/>
                  </a:cubicBezTo>
                  <a:cubicBezTo>
                    <a:pt x="5704" y="94"/>
                    <a:pt x="4865" y="1"/>
                    <a:pt x="4027" y="1"/>
                  </a:cubicBezTo>
                  <a:close/>
                </a:path>
              </a:pathLst>
            </a:custGeom>
            <a:solidFill>
              <a:srgbClr val="FFBE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23" name="Google Shape;723;p15"/>
            <p:cNvSpPr/>
            <p:nvPr/>
          </p:nvSpPr>
          <p:spPr>
            <a:xfrm>
              <a:off x="5520930" y="1652496"/>
              <a:ext cx="198710" cy="401138"/>
            </a:xfrm>
            <a:custGeom>
              <a:avLst/>
              <a:gdLst/>
              <a:ahLst/>
              <a:cxnLst/>
              <a:rect l="l" t="t" r="r" b="b"/>
              <a:pathLst>
                <a:path w="6200" h="12516" extrusionOk="0">
                  <a:moveTo>
                    <a:pt x="2291" y="1"/>
                  </a:moveTo>
                  <a:cubicBezTo>
                    <a:pt x="1612" y="1"/>
                    <a:pt x="926" y="132"/>
                    <a:pt x="268" y="402"/>
                  </a:cubicBezTo>
                  <a:cubicBezTo>
                    <a:pt x="268" y="402"/>
                    <a:pt x="0" y="4479"/>
                    <a:pt x="301" y="6233"/>
                  </a:cubicBezTo>
                  <a:cubicBezTo>
                    <a:pt x="602" y="8088"/>
                    <a:pt x="2022" y="8322"/>
                    <a:pt x="2022" y="8322"/>
                  </a:cubicBezTo>
                  <a:cubicBezTo>
                    <a:pt x="2022" y="8322"/>
                    <a:pt x="2056" y="9475"/>
                    <a:pt x="2072" y="10578"/>
                  </a:cubicBezTo>
                  <a:cubicBezTo>
                    <a:pt x="2072" y="11630"/>
                    <a:pt x="2991" y="12499"/>
                    <a:pt x="4111" y="12516"/>
                  </a:cubicBezTo>
                  <a:cubicBezTo>
                    <a:pt x="5230" y="12516"/>
                    <a:pt x="6132" y="11697"/>
                    <a:pt x="6132" y="10661"/>
                  </a:cubicBezTo>
                  <a:lnTo>
                    <a:pt x="6199" y="1722"/>
                  </a:lnTo>
                  <a:cubicBezTo>
                    <a:pt x="5173" y="605"/>
                    <a:pt x="3750" y="1"/>
                    <a:pt x="2291" y="1"/>
                  </a:cubicBezTo>
                  <a:close/>
                </a:path>
              </a:pathLst>
            </a:custGeom>
            <a:solidFill>
              <a:srgbClr val="FFBE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24" name="Google Shape;724;p15"/>
            <p:cNvSpPr/>
            <p:nvPr/>
          </p:nvSpPr>
          <p:spPr>
            <a:xfrm>
              <a:off x="5545032" y="1757428"/>
              <a:ext cx="15031" cy="14551"/>
            </a:xfrm>
            <a:custGeom>
              <a:avLst/>
              <a:gdLst/>
              <a:ahLst/>
              <a:cxnLst/>
              <a:rect l="l" t="t" r="r" b="b"/>
              <a:pathLst>
                <a:path w="469" h="454" extrusionOk="0">
                  <a:moveTo>
                    <a:pt x="208" y="0"/>
                  </a:moveTo>
                  <a:cubicBezTo>
                    <a:pt x="101" y="0"/>
                    <a:pt x="0" y="94"/>
                    <a:pt x="0" y="203"/>
                  </a:cubicBezTo>
                  <a:cubicBezTo>
                    <a:pt x="0" y="336"/>
                    <a:pt x="101" y="436"/>
                    <a:pt x="217" y="453"/>
                  </a:cubicBezTo>
                  <a:cubicBezTo>
                    <a:pt x="351" y="453"/>
                    <a:pt x="468" y="353"/>
                    <a:pt x="468" y="236"/>
                  </a:cubicBezTo>
                  <a:cubicBezTo>
                    <a:pt x="468" y="102"/>
                    <a:pt x="368" y="2"/>
                    <a:pt x="234" y="2"/>
                  </a:cubicBezTo>
                  <a:cubicBezTo>
                    <a:pt x="226" y="1"/>
                    <a:pt x="217" y="0"/>
                    <a:pt x="208"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25" name="Google Shape;725;p15"/>
            <p:cNvSpPr/>
            <p:nvPr/>
          </p:nvSpPr>
          <p:spPr>
            <a:xfrm>
              <a:off x="5534327" y="1750505"/>
              <a:ext cx="31089" cy="8237"/>
            </a:xfrm>
            <a:custGeom>
              <a:avLst/>
              <a:gdLst/>
              <a:ahLst/>
              <a:cxnLst/>
              <a:rect l="l" t="t" r="r" b="b"/>
              <a:pathLst>
                <a:path w="970" h="257" extrusionOk="0">
                  <a:moveTo>
                    <a:pt x="468" y="1"/>
                  </a:moveTo>
                  <a:cubicBezTo>
                    <a:pt x="334" y="1"/>
                    <a:pt x="217" y="51"/>
                    <a:pt x="100" y="135"/>
                  </a:cubicBezTo>
                  <a:cubicBezTo>
                    <a:pt x="34" y="185"/>
                    <a:pt x="0" y="251"/>
                    <a:pt x="17" y="251"/>
                  </a:cubicBezTo>
                  <a:cubicBezTo>
                    <a:pt x="21" y="255"/>
                    <a:pt x="26" y="257"/>
                    <a:pt x="33" y="257"/>
                  </a:cubicBezTo>
                  <a:cubicBezTo>
                    <a:pt x="89" y="257"/>
                    <a:pt x="247" y="151"/>
                    <a:pt x="485" y="151"/>
                  </a:cubicBezTo>
                  <a:cubicBezTo>
                    <a:pt x="707" y="151"/>
                    <a:pt x="877" y="257"/>
                    <a:pt x="936" y="257"/>
                  </a:cubicBezTo>
                  <a:cubicBezTo>
                    <a:pt x="943" y="257"/>
                    <a:pt x="949" y="255"/>
                    <a:pt x="952" y="251"/>
                  </a:cubicBezTo>
                  <a:cubicBezTo>
                    <a:pt x="969" y="235"/>
                    <a:pt x="936" y="185"/>
                    <a:pt x="852" y="118"/>
                  </a:cubicBezTo>
                  <a:cubicBezTo>
                    <a:pt x="735" y="51"/>
                    <a:pt x="602" y="1"/>
                    <a:pt x="468"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26" name="Google Shape;726;p15"/>
            <p:cNvSpPr/>
            <p:nvPr/>
          </p:nvSpPr>
          <p:spPr>
            <a:xfrm>
              <a:off x="5627496" y="1761178"/>
              <a:ext cx="15544" cy="14583"/>
            </a:xfrm>
            <a:custGeom>
              <a:avLst/>
              <a:gdLst/>
              <a:ahLst/>
              <a:cxnLst/>
              <a:rect l="l" t="t" r="r" b="b"/>
              <a:pathLst>
                <a:path w="485" h="455" extrusionOk="0">
                  <a:moveTo>
                    <a:pt x="222" y="0"/>
                  </a:moveTo>
                  <a:cubicBezTo>
                    <a:pt x="103" y="0"/>
                    <a:pt x="16" y="95"/>
                    <a:pt x="0" y="219"/>
                  </a:cubicBezTo>
                  <a:cubicBezTo>
                    <a:pt x="0" y="353"/>
                    <a:pt x="101" y="453"/>
                    <a:pt x="234" y="453"/>
                  </a:cubicBezTo>
                  <a:cubicBezTo>
                    <a:pt x="244" y="454"/>
                    <a:pt x="254" y="455"/>
                    <a:pt x="263" y="455"/>
                  </a:cubicBezTo>
                  <a:cubicBezTo>
                    <a:pt x="382" y="455"/>
                    <a:pt x="469" y="360"/>
                    <a:pt x="485" y="236"/>
                  </a:cubicBezTo>
                  <a:cubicBezTo>
                    <a:pt x="485" y="119"/>
                    <a:pt x="385" y="2"/>
                    <a:pt x="251" y="2"/>
                  </a:cubicBezTo>
                  <a:cubicBezTo>
                    <a:pt x="241" y="1"/>
                    <a:pt x="232" y="0"/>
                    <a:pt x="222"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27" name="Google Shape;727;p15"/>
            <p:cNvSpPr/>
            <p:nvPr/>
          </p:nvSpPr>
          <p:spPr>
            <a:xfrm>
              <a:off x="5619997" y="1753197"/>
              <a:ext cx="30544" cy="8237"/>
            </a:xfrm>
            <a:custGeom>
              <a:avLst/>
              <a:gdLst/>
              <a:ahLst/>
              <a:cxnLst/>
              <a:rect l="l" t="t" r="r" b="b"/>
              <a:pathLst>
                <a:path w="953" h="257" extrusionOk="0">
                  <a:moveTo>
                    <a:pt x="468" y="0"/>
                  </a:moveTo>
                  <a:cubicBezTo>
                    <a:pt x="335" y="0"/>
                    <a:pt x="201" y="34"/>
                    <a:pt x="101" y="117"/>
                  </a:cubicBezTo>
                  <a:cubicBezTo>
                    <a:pt x="17" y="184"/>
                    <a:pt x="0" y="234"/>
                    <a:pt x="0" y="251"/>
                  </a:cubicBezTo>
                  <a:lnTo>
                    <a:pt x="17" y="251"/>
                  </a:lnTo>
                  <a:cubicBezTo>
                    <a:pt x="19" y="255"/>
                    <a:pt x="23" y="256"/>
                    <a:pt x="29" y="256"/>
                  </a:cubicBezTo>
                  <a:cubicBezTo>
                    <a:pt x="76" y="256"/>
                    <a:pt x="246" y="151"/>
                    <a:pt x="468" y="151"/>
                  </a:cubicBezTo>
                  <a:cubicBezTo>
                    <a:pt x="484" y="150"/>
                    <a:pt x="500" y="149"/>
                    <a:pt x="515" y="149"/>
                  </a:cubicBezTo>
                  <a:cubicBezTo>
                    <a:pt x="728" y="149"/>
                    <a:pt x="880" y="240"/>
                    <a:pt x="924" y="240"/>
                  </a:cubicBezTo>
                  <a:cubicBezTo>
                    <a:pt x="930" y="240"/>
                    <a:pt x="934" y="238"/>
                    <a:pt x="936" y="234"/>
                  </a:cubicBezTo>
                  <a:cubicBezTo>
                    <a:pt x="953" y="234"/>
                    <a:pt x="936" y="167"/>
                    <a:pt x="853" y="117"/>
                  </a:cubicBezTo>
                  <a:cubicBezTo>
                    <a:pt x="736" y="34"/>
                    <a:pt x="602" y="0"/>
                    <a:pt x="468"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28" name="Google Shape;728;p15"/>
            <p:cNvSpPr/>
            <p:nvPr/>
          </p:nvSpPr>
          <p:spPr>
            <a:xfrm>
              <a:off x="5569646" y="1753742"/>
              <a:ext cx="24679" cy="68972"/>
            </a:xfrm>
            <a:custGeom>
              <a:avLst/>
              <a:gdLst/>
              <a:ahLst/>
              <a:cxnLst/>
              <a:rect l="l" t="t" r="r" b="b"/>
              <a:pathLst>
                <a:path w="770" h="2152" extrusionOk="0">
                  <a:moveTo>
                    <a:pt x="769" y="0"/>
                  </a:moveTo>
                  <a:lnTo>
                    <a:pt x="769" y="0"/>
                  </a:lnTo>
                  <a:cubicBezTo>
                    <a:pt x="552" y="418"/>
                    <a:pt x="385" y="836"/>
                    <a:pt x="235" y="1270"/>
                  </a:cubicBezTo>
                  <a:cubicBezTo>
                    <a:pt x="168" y="1454"/>
                    <a:pt x="118" y="1621"/>
                    <a:pt x="51" y="1771"/>
                  </a:cubicBezTo>
                  <a:cubicBezTo>
                    <a:pt x="18" y="1855"/>
                    <a:pt x="1" y="1938"/>
                    <a:pt x="18" y="2022"/>
                  </a:cubicBezTo>
                  <a:cubicBezTo>
                    <a:pt x="51" y="2072"/>
                    <a:pt x="84" y="2105"/>
                    <a:pt x="135" y="2122"/>
                  </a:cubicBezTo>
                  <a:cubicBezTo>
                    <a:pt x="168" y="2139"/>
                    <a:pt x="201" y="2139"/>
                    <a:pt x="235" y="2139"/>
                  </a:cubicBezTo>
                  <a:cubicBezTo>
                    <a:pt x="310" y="2147"/>
                    <a:pt x="381" y="2151"/>
                    <a:pt x="452" y="2151"/>
                  </a:cubicBezTo>
                  <a:cubicBezTo>
                    <a:pt x="523" y="2151"/>
                    <a:pt x="594" y="2147"/>
                    <a:pt x="669" y="2139"/>
                  </a:cubicBezTo>
                  <a:cubicBezTo>
                    <a:pt x="536" y="2089"/>
                    <a:pt x="385" y="2072"/>
                    <a:pt x="251" y="2055"/>
                  </a:cubicBezTo>
                  <a:cubicBezTo>
                    <a:pt x="185" y="2055"/>
                    <a:pt x="118" y="2039"/>
                    <a:pt x="118" y="2005"/>
                  </a:cubicBezTo>
                  <a:cubicBezTo>
                    <a:pt x="101" y="1938"/>
                    <a:pt x="118" y="1871"/>
                    <a:pt x="151" y="1805"/>
                  </a:cubicBezTo>
                  <a:lnTo>
                    <a:pt x="335" y="1303"/>
                  </a:lnTo>
                  <a:cubicBezTo>
                    <a:pt x="519" y="886"/>
                    <a:pt x="653" y="451"/>
                    <a:pt x="769"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29" name="Google Shape;729;p15"/>
            <p:cNvSpPr/>
            <p:nvPr/>
          </p:nvSpPr>
          <p:spPr>
            <a:xfrm>
              <a:off x="5585735" y="1897230"/>
              <a:ext cx="79260" cy="36409"/>
            </a:xfrm>
            <a:custGeom>
              <a:avLst/>
              <a:gdLst/>
              <a:ahLst/>
              <a:cxnLst/>
              <a:rect l="l" t="t" r="r" b="b"/>
              <a:pathLst>
                <a:path w="2473" h="1136" extrusionOk="0">
                  <a:moveTo>
                    <a:pt x="2473" y="1"/>
                  </a:moveTo>
                  <a:lnTo>
                    <a:pt x="2473" y="1"/>
                  </a:lnTo>
                  <a:cubicBezTo>
                    <a:pt x="1738" y="452"/>
                    <a:pt x="869" y="686"/>
                    <a:pt x="0" y="686"/>
                  </a:cubicBezTo>
                  <a:lnTo>
                    <a:pt x="34" y="1120"/>
                  </a:lnTo>
                  <a:cubicBezTo>
                    <a:pt x="147" y="1131"/>
                    <a:pt x="255" y="1135"/>
                    <a:pt x="359" y="1135"/>
                  </a:cubicBezTo>
                  <a:cubicBezTo>
                    <a:pt x="1957" y="1135"/>
                    <a:pt x="2473" y="1"/>
                    <a:pt x="2473" y="1"/>
                  </a:cubicBezTo>
                  <a:close/>
                </a:path>
              </a:pathLst>
            </a:custGeom>
            <a:solidFill>
              <a:srgbClr val="EB99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30" name="Google Shape;730;p15"/>
            <p:cNvSpPr/>
            <p:nvPr/>
          </p:nvSpPr>
          <p:spPr>
            <a:xfrm>
              <a:off x="5593748" y="1836111"/>
              <a:ext cx="25736" cy="18204"/>
            </a:xfrm>
            <a:custGeom>
              <a:avLst/>
              <a:gdLst/>
              <a:ahLst/>
              <a:cxnLst/>
              <a:rect l="l" t="t" r="r" b="b"/>
              <a:pathLst>
                <a:path w="803" h="568" extrusionOk="0">
                  <a:moveTo>
                    <a:pt x="389" y="1"/>
                  </a:moveTo>
                  <a:cubicBezTo>
                    <a:pt x="252" y="1"/>
                    <a:pt x="108" y="67"/>
                    <a:pt x="17" y="187"/>
                  </a:cubicBezTo>
                  <a:cubicBezTo>
                    <a:pt x="1" y="220"/>
                    <a:pt x="1" y="254"/>
                    <a:pt x="17" y="287"/>
                  </a:cubicBezTo>
                  <a:cubicBezTo>
                    <a:pt x="34" y="304"/>
                    <a:pt x="51" y="337"/>
                    <a:pt x="84" y="354"/>
                  </a:cubicBezTo>
                  <a:cubicBezTo>
                    <a:pt x="185" y="438"/>
                    <a:pt x="302" y="504"/>
                    <a:pt x="418" y="555"/>
                  </a:cubicBezTo>
                  <a:cubicBezTo>
                    <a:pt x="449" y="563"/>
                    <a:pt x="480" y="567"/>
                    <a:pt x="511" y="567"/>
                  </a:cubicBezTo>
                  <a:cubicBezTo>
                    <a:pt x="601" y="567"/>
                    <a:pt x="691" y="533"/>
                    <a:pt x="753" y="471"/>
                  </a:cubicBezTo>
                  <a:cubicBezTo>
                    <a:pt x="803" y="371"/>
                    <a:pt x="803" y="254"/>
                    <a:pt x="719" y="154"/>
                  </a:cubicBezTo>
                  <a:cubicBezTo>
                    <a:pt x="652" y="70"/>
                    <a:pt x="552" y="20"/>
                    <a:pt x="435" y="3"/>
                  </a:cubicBezTo>
                  <a:cubicBezTo>
                    <a:pt x="420" y="2"/>
                    <a:pt x="405" y="1"/>
                    <a:pt x="389" y="1"/>
                  </a:cubicBezTo>
                  <a:close/>
                </a:path>
              </a:pathLst>
            </a:custGeom>
            <a:solidFill>
              <a:srgbClr val="EB99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31" name="Google Shape;731;p15"/>
            <p:cNvSpPr/>
            <p:nvPr/>
          </p:nvSpPr>
          <p:spPr>
            <a:xfrm>
              <a:off x="5588940" y="1827617"/>
              <a:ext cx="27883" cy="23621"/>
            </a:xfrm>
            <a:custGeom>
              <a:avLst/>
              <a:gdLst/>
              <a:ahLst/>
              <a:cxnLst/>
              <a:rect l="l" t="t" r="r" b="b"/>
              <a:pathLst>
                <a:path w="870" h="737" extrusionOk="0">
                  <a:moveTo>
                    <a:pt x="819" y="1"/>
                  </a:moveTo>
                  <a:cubicBezTo>
                    <a:pt x="769" y="1"/>
                    <a:pt x="769" y="268"/>
                    <a:pt x="535" y="469"/>
                  </a:cubicBezTo>
                  <a:cubicBezTo>
                    <a:pt x="301" y="669"/>
                    <a:pt x="0" y="636"/>
                    <a:pt x="0" y="686"/>
                  </a:cubicBezTo>
                  <a:cubicBezTo>
                    <a:pt x="0" y="703"/>
                    <a:pt x="67" y="736"/>
                    <a:pt x="201" y="736"/>
                  </a:cubicBezTo>
                  <a:cubicBezTo>
                    <a:pt x="351" y="736"/>
                    <a:pt x="518" y="686"/>
                    <a:pt x="635" y="586"/>
                  </a:cubicBezTo>
                  <a:cubicBezTo>
                    <a:pt x="769" y="485"/>
                    <a:pt x="836" y="335"/>
                    <a:pt x="853" y="185"/>
                  </a:cubicBezTo>
                  <a:cubicBezTo>
                    <a:pt x="869" y="68"/>
                    <a:pt x="836" y="1"/>
                    <a:pt x="819"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32" name="Google Shape;732;p15"/>
            <p:cNvSpPr/>
            <p:nvPr/>
          </p:nvSpPr>
          <p:spPr>
            <a:xfrm>
              <a:off x="5518783" y="1617978"/>
              <a:ext cx="169256" cy="120476"/>
            </a:xfrm>
            <a:custGeom>
              <a:avLst/>
              <a:gdLst/>
              <a:ahLst/>
              <a:cxnLst/>
              <a:rect l="l" t="t" r="r" b="b"/>
              <a:pathLst>
                <a:path w="5281" h="3759" extrusionOk="0">
                  <a:moveTo>
                    <a:pt x="2867" y="1"/>
                  </a:moveTo>
                  <a:cubicBezTo>
                    <a:pt x="2775" y="1"/>
                    <a:pt x="2682" y="3"/>
                    <a:pt x="2590" y="9"/>
                  </a:cubicBezTo>
                  <a:cubicBezTo>
                    <a:pt x="1922" y="42"/>
                    <a:pt x="1220" y="143"/>
                    <a:pt x="719" y="544"/>
                  </a:cubicBezTo>
                  <a:cubicBezTo>
                    <a:pt x="368" y="844"/>
                    <a:pt x="134" y="1279"/>
                    <a:pt x="84" y="1747"/>
                  </a:cubicBezTo>
                  <a:cubicBezTo>
                    <a:pt x="1" y="2298"/>
                    <a:pt x="1" y="2866"/>
                    <a:pt x="51" y="3434"/>
                  </a:cubicBezTo>
                  <a:cubicBezTo>
                    <a:pt x="51" y="3534"/>
                    <a:pt x="101" y="3651"/>
                    <a:pt x="201" y="3718"/>
                  </a:cubicBezTo>
                  <a:cubicBezTo>
                    <a:pt x="262" y="3743"/>
                    <a:pt x="323" y="3758"/>
                    <a:pt x="385" y="3758"/>
                  </a:cubicBezTo>
                  <a:cubicBezTo>
                    <a:pt x="407" y="3758"/>
                    <a:pt x="429" y="3756"/>
                    <a:pt x="452" y="3752"/>
                  </a:cubicBezTo>
                  <a:cubicBezTo>
                    <a:pt x="1237" y="3701"/>
                    <a:pt x="2056" y="3100"/>
                    <a:pt x="2624" y="2666"/>
                  </a:cubicBezTo>
                  <a:lnTo>
                    <a:pt x="2624" y="2666"/>
                  </a:lnTo>
                  <a:cubicBezTo>
                    <a:pt x="2490" y="2866"/>
                    <a:pt x="1705" y="3351"/>
                    <a:pt x="1554" y="3551"/>
                  </a:cubicBezTo>
                  <a:cubicBezTo>
                    <a:pt x="2841" y="3300"/>
                    <a:pt x="4612" y="2281"/>
                    <a:pt x="5264" y="1295"/>
                  </a:cubicBezTo>
                  <a:lnTo>
                    <a:pt x="5280" y="1262"/>
                  </a:lnTo>
                  <a:cubicBezTo>
                    <a:pt x="5197" y="794"/>
                    <a:pt x="4746" y="393"/>
                    <a:pt x="4245" y="209"/>
                  </a:cubicBezTo>
                  <a:cubicBezTo>
                    <a:pt x="3799" y="70"/>
                    <a:pt x="3330" y="1"/>
                    <a:pt x="2867" y="1"/>
                  </a:cubicBez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33" name="Google Shape;733;p15"/>
            <p:cNvSpPr/>
            <p:nvPr/>
          </p:nvSpPr>
          <p:spPr>
            <a:xfrm>
              <a:off x="5654258" y="1632433"/>
              <a:ext cx="118617" cy="274476"/>
            </a:xfrm>
            <a:custGeom>
              <a:avLst/>
              <a:gdLst/>
              <a:ahLst/>
              <a:cxnLst/>
              <a:rect l="l" t="t" r="r" b="b"/>
              <a:pathLst>
                <a:path w="3701" h="8564" extrusionOk="0">
                  <a:moveTo>
                    <a:pt x="885" y="1"/>
                  </a:moveTo>
                  <a:cubicBezTo>
                    <a:pt x="743" y="1"/>
                    <a:pt x="593" y="9"/>
                    <a:pt x="435" y="26"/>
                  </a:cubicBezTo>
                  <a:lnTo>
                    <a:pt x="619" y="945"/>
                  </a:lnTo>
                  <a:cubicBezTo>
                    <a:pt x="619" y="945"/>
                    <a:pt x="1" y="3100"/>
                    <a:pt x="1421" y="4554"/>
                  </a:cubicBezTo>
                  <a:cubicBezTo>
                    <a:pt x="1421" y="4554"/>
                    <a:pt x="1020" y="7578"/>
                    <a:pt x="1989" y="8564"/>
                  </a:cubicBezTo>
                  <a:cubicBezTo>
                    <a:pt x="1989" y="8564"/>
                    <a:pt x="3058" y="6358"/>
                    <a:pt x="3226" y="5322"/>
                  </a:cubicBezTo>
                  <a:lnTo>
                    <a:pt x="3242" y="5322"/>
                  </a:lnTo>
                  <a:cubicBezTo>
                    <a:pt x="3309" y="4921"/>
                    <a:pt x="3359" y="4504"/>
                    <a:pt x="3393" y="4086"/>
                  </a:cubicBezTo>
                  <a:cubicBezTo>
                    <a:pt x="3440" y="3179"/>
                    <a:pt x="3700" y="1"/>
                    <a:pt x="885" y="1"/>
                  </a:cubicBez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34" name="Google Shape;734;p15"/>
            <p:cNvSpPr/>
            <p:nvPr/>
          </p:nvSpPr>
          <p:spPr>
            <a:xfrm>
              <a:off x="5696564" y="1772299"/>
              <a:ext cx="37531" cy="58267"/>
            </a:xfrm>
            <a:custGeom>
              <a:avLst/>
              <a:gdLst/>
              <a:ahLst/>
              <a:cxnLst/>
              <a:rect l="l" t="t" r="r" b="b"/>
              <a:pathLst>
                <a:path w="1171" h="1818" extrusionOk="0">
                  <a:moveTo>
                    <a:pt x="300" y="1"/>
                  </a:moveTo>
                  <a:cubicBezTo>
                    <a:pt x="217" y="1"/>
                    <a:pt x="134" y="9"/>
                    <a:pt x="51" y="23"/>
                  </a:cubicBezTo>
                  <a:lnTo>
                    <a:pt x="1" y="1727"/>
                  </a:lnTo>
                  <a:cubicBezTo>
                    <a:pt x="80" y="1784"/>
                    <a:pt x="175" y="1817"/>
                    <a:pt x="270" y="1817"/>
                  </a:cubicBezTo>
                  <a:cubicBezTo>
                    <a:pt x="314" y="1817"/>
                    <a:pt x="359" y="1810"/>
                    <a:pt x="402" y="1794"/>
                  </a:cubicBezTo>
                  <a:cubicBezTo>
                    <a:pt x="535" y="1744"/>
                    <a:pt x="669" y="1660"/>
                    <a:pt x="769" y="1543"/>
                  </a:cubicBezTo>
                  <a:cubicBezTo>
                    <a:pt x="920" y="1409"/>
                    <a:pt x="1020" y="1242"/>
                    <a:pt x="1104" y="1042"/>
                  </a:cubicBezTo>
                  <a:cubicBezTo>
                    <a:pt x="1170" y="858"/>
                    <a:pt x="1170" y="641"/>
                    <a:pt x="1087" y="457"/>
                  </a:cubicBezTo>
                  <a:cubicBezTo>
                    <a:pt x="1003" y="273"/>
                    <a:pt x="836" y="123"/>
                    <a:pt x="652" y="56"/>
                  </a:cubicBezTo>
                  <a:cubicBezTo>
                    <a:pt x="535" y="17"/>
                    <a:pt x="418" y="1"/>
                    <a:pt x="300" y="1"/>
                  </a:cubicBezTo>
                  <a:close/>
                </a:path>
              </a:pathLst>
            </a:custGeom>
            <a:solidFill>
              <a:srgbClr val="FFBE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35" name="Google Shape;735;p15"/>
            <p:cNvSpPr/>
            <p:nvPr/>
          </p:nvSpPr>
          <p:spPr>
            <a:xfrm>
              <a:off x="5701404" y="1781049"/>
              <a:ext cx="19294" cy="33588"/>
            </a:xfrm>
            <a:custGeom>
              <a:avLst/>
              <a:gdLst/>
              <a:ahLst/>
              <a:cxnLst/>
              <a:rect l="l" t="t" r="r" b="b"/>
              <a:pathLst>
                <a:path w="602" h="1048" extrusionOk="0">
                  <a:moveTo>
                    <a:pt x="234" y="0"/>
                  </a:moveTo>
                  <a:cubicBezTo>
                    <a:pt x="50" y="0"/>
                    <a:pt x="0" y="134"/>
                    <a:pt x="17" y="134"/>
                  </a:cubicBezTo>
                  <a:cubicBezTo>
                    <a:pt x="19" y="136"/>
                    <a:pt x="21" y="137"/>
                    <a:pt x="25" y="137"/>
                  </a:cubicBezTo>
                  <a:cubicBezTo>
                    <a:pt x="44" y="137"/>
                    <a:pt x="86" y="108"/>
                    <a:pt x="152" y="108"/>
                  </a:cubicBezTo>
                  <a:cubicBezTo>
                    <a:pt x="171" y="108"/>
                    <a:pt x="193" y="110"/>
                    <a:pt x="217" y="117"/>
                  </a:cubicBezTo>
                  <a:cubicBezTo>
                    <a:pt x="384" y="167"/>
                    <a:pt x="468" y="334"/>
                    <a:pt x="435" y="485"/>
                  </a:cubicBezTo>
                  <a:cubicBezTo>
                    <a:pt x="418" y="702"/>
                    <a:pt x="334" y="886"/>
                    <a:pt x="234" y="936"/>
                  </a:cubicBezTo>
                  <a:cubicBezTo>
                    <a:pt x="193" y="954"/>
                    <a:pt x="155" y="959"/>
                    <a:pt x="124" y="959"/>
                  </a:cubicBezTo>
                  <a:cubicBezTo>
                    <a:pt x="80" y="959"/>
                    <a:pt x="47" y="949"/>
                    <a:pt x="29" y="949"/>
                  </a:cubicBezTo>
                  <a:cubicBezTo>
                    <a:pt x="24" y="949"/>
                    <a:pt x="19" y="950"/>
                    <a:pt x="17" y="953"/>
                  </a:cubicBezTo>
                  <a:cubicBezTo>
                    <a:pt x="3" y="953"/>
                    <a:pt x="60" y="1047"/>
                    <a:pt x="188" y="1047"/>
                  </a:cubicBezTo>
                  <a:cubicBezTo>
                    <a:pt x="212" y="1047"/>
                    <a:pt x="238" y="1044"/>
                    <a:pt x="268" y="1036"/>
                  </a:cubicBezTo>
                  <a:cubicBezTo>
                    <a:pt x="368" y="1003"/>
                    <a:pt x="435" y="919"/>
                    <a:pt x="485" y="836"/>
                  </a:cubicBezTo>
                  <a:cubicBezTo>
                    <a:pt x="535" y="735"/>
                    <a:pt x="568" y="618"/>
                    <a:pt x="585" y="502"/>
                  </a:cubicBezTo>
                  <a:cubicBezTo>
                    <a:pt x="602" y="385"/>
                    <a:pt x="568" y="251"/>
                    <a:pt x="501" y="151"/>
                  </a:cubicBezTo>
                  <a:cubicBezTo>
                    <a:pt x="435" y="67"/>
                    <a:pt x="351" y="17"/>
                    <a:pt x="234" y="0"/>
                  </a:cubicBezTo>
                  <a:close/>
                </a:path>
              </a:pathLst>
            </a:custGeom>
            <a:solidFill>
              <a:srgbClr val="EB99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36" name="Google Shape;736;p15"/>
            <p:cNvSpPr/>
            <p:nvPr/>
          </p:nvSpPr>
          <p:spPr>
            <a:xfrm>
              <a:off x="5489329" y="2169815"/>
              <a:ext cx="2179" cy="107688"/>
            </a:xfrm>
            <a:custGeom>
              <a:avLst/>
              <a:gdLst/>
              <a:ahLst/>
              <a:cxnLst/>
              <a:rect l="l" t="t" r="r" b="b"/>
              <a:pathLst>
                <a:path w="68" h="3360" extrusionOk="0">
                  <a:moveTo>
                    <a:pt x="34" y="1"/>
                  </a:moveTo>
                  <a:cubicBezTo>
                    <a:pt x="17" y="1"/>
                    <a:pt x="1" y="753"/>
                    <a:pt x="1" y="1671"/>
                  </a:cubicBezTo>
                  <a:cubicBezTo>
                    <a:pt x="1" y="2607"/>
                    <a:pt x="17" y="3359"/>
                    <a:pt x="34" y="3359"/>
                  </a:cubicBezTo>
                  <a:cubicBezTo>
                    <a:pt x="51" y="3359"/>
                    <a:pt x="67" y="2607"/>
                    <a:pt x="67" y="1671"/>
                  </a:cubicBezTo>
                  <a:cubicBezTo>
                    <a:pt x="67" y="753"/>
                    <a:pt x="51" y="1"/>
                    <a:pt x="34"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37" name="Google Shape;737;p15"/>
            <p:cNvSpPr/>
            <p:nvPr/>
          </p:nvSpPr>
          <p:spPr>
            <a:xfrm>
              <a:off x="5581985" y="2166546"/>
              <a:ext cx="103618" cy="155923"/>
            </a:xfrm>
            <a:custGeom>
              <a:avLst/>
              <a:gdLst/>
              <a:ahLst/>
              <a:cxnLst/>
              <a:rect l="l" t="t" r="r" b="b"/>
              <a:pathLst>
                <a:path w="3233" h="4865" extrusionOk="0">
                  <a:moveTo>
                    <a:pt x="2317" y="1"/>
                  </a:moveTo>
                  <a:cubicBezTo>
                    <a:pt x="2105" y="1"/>
                    <a:pt x="1938" y="19"/>
                    <a:pt x="1938" y="19"/>
                  </a:cubicBezTo>
                  <a:cubicBezTo>
                    <a:pt x="1938" y="19"/>
                    <a:pt x="284" y="36"/>
                    <a:pt x="167" y="403"/>
                  </a:cubicBezTo>
                  <a:cubicBezTo>
                    <a:pt x="0" y="1022"/>
                    <a:pt x="318" y="4347"/>
                    <a:pt x="318" y="4347"/>
                  </a:cubicBezTo>
                  <a:lnTo>
                    <a:pt x="1838" y="4865"/>
                  </a:lnTo>
                  <a:cubicBezTo>
                    <a:pt x="1838" y="4865"/>
                    <a:pt x="2573" y="4697"/>
                    <a:pt x="2239" y="3277"/>
                  </a:cubicBezTo>
                  <a:cubicBezTo>
                    <a:pt x="2005" y="2392"/>
                    <a:pt x="1671" y="1523"/>
                    <a:pt x="1220" y="738"/>
                  </a:cubicBezTo>
                  <a:lnTo>
                    <a:pt x="1220" y="738"/>
                  </a:lnTo>
                  <a:cubicBezTo>
                    <a:pt x="1220" y="738"/>
                    <a:pt x="1287" y="739"/>
                    <a:pt x="1396" y="739"/>
                  </a:cubicBezTo>
                  <a:cubicBezTo>
                    <a:pt x="1887" y="739"/>
                    <a:pt x="3233" y="706"/>
                    <a:pt x="3192" y="337"/>
                  </a:cubicBezTo>
                  <a:cubicBezTo>
                    <a:pt x="3160" y="53"/>
                    <a:pt x="2674" y="1"/>
                    <a:pt x="2317" y="1"/>
                  </a:cubicBezTo>
                  <a:close/>
                </a:path>
              </a:pathLst>
            </a:custGeom>
            <a:solidFill>
              <a:srgbClr val="FFBE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38" name="Google Shape;738;p15"/>
            <p:cNvSpPr/>
            <p:nvPr/>
          </p:nvSpPr>
          <p:spPr>
            <a:xfrm>
              <a:off x="5622689" y="2196930"/>
              <a:ext cx="65831" cy="19518"/>
            </a:xfrm>
            <a:custGeom>
              <a:avLst/>
              <a:gdLst/>
              <a:ahLst/>
              <a:cxnLst/>
              <a:rect l="l" t="t" r="r" b="b"/>
              <a:pathLst>
                <a:path w="2054" h="609" extrusionOk="0">
                  <a:moveTo>
                    <a:pt x="1117" y="0"/>
                  </a:moveTo>
                  <a:cubicBezTo>
                    <a:pt x="606" y="0"/>
                    <a:pt x="51" y="48"/>
                    <a:pt x="0" y="57"/>
                  </a:cubicBezTo>
                  <a:lnTo>
                    <a:pt x="0" y="608"/>
                  </a:lnTo>
                  <a:cubicBezTo>
                    <a:pt x="0" y="608"/>
                    <a:pt x="1871" y="525"/>
                    <a:pt x="1988" y="207"/>
                  </a:cubicBezTo>
                  <a:cubicBezTo>
                    <a:pt x="2054" y="44"/>
                    <a:pt x="1605" y="0"/>
                    <a:pt x="1117" y="0"/>
                  </a:cubicBezTo>
                  <a:close/>
                </a:path>
              </a:pathLst>
            </a:custGeom>
            <a:solidFill>
              <a:srgbClr val="FFBE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39" name="Google Shape;739;p15"/>
            <p:cNvSpPr/>
            <p:nvPr/>
          </p:nvSpPr>
          <p:spPr>
            <a:xfrm>
              <a:off x="5604452" y="2041840"/>
              <a:ext cx="227106" cy="284380"/>
            </a:xfrm>
            <a:custGeom>
              <a:avLst/>
              <a:gdLst/>
              <a:ahLst/>
              <a:cxnLst/>
              <a:rect l="l" t="t" r="r" b="b"/>
              <a:pathLst>
                <a:path w="7086" h="8873" extrusionOk="0">
                  <a:moveTo>
                    <a:pt x="7085" y="0"/>
                  </a:moveTo>
                  <a:lnTo>
                    <a:pt x="1" y="1036"/>
                  </a:lnTo>
                  <a:lnTo>
                    <a:pt x="235" y="8873"/>
                  </a:lnTo>
                  <a:lnTo>
                    <a:pt x="5899" y="8756"/>
                  </a:lnTo>
                  <a:lnTo>
                    <a:pt x="6835" y="6316"/>
                  </a:lnTo>
                  <a:lnTo>
                    <a:pt x="7085" y="0"/>
                  </a:ln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40" name="Google Shape;740;p15"/>
            <p:cNvSpPr/>
            <p:nvPr/>
          </p:nvSpPr>
          <p:spPr>
            <a:xfrm>
              <a:off x="5365103" y="2238915"/>
              <a:ext cx="218517" cy="107111"/>
            </a:xfrm>
            <a:custGeom>
              <a:avLst/>
              <a:gdLst/>
              <a:ahLst/>
              <a:cxnLst/>
              <a:rect l="l" t="t" r="r" b="b"/>
              <a:pathLst>
                <a:path w="6818" h="3342" extrusionOk="0">
                  <a:moveTo>
                    <a:pt x="6801" y="0"/>
                  </a:moveTo>
                  <a:cubicBezTo>
                    <a:pt x="6784" y="0"/>
                    <a:pt x="6750" y="17"/>
                    <a:pt x="6734" y="17"/>
                  </a:cubicBezTo>
                  <a:lnTo>
                    <a:pt x="6517" y="100"/>
                  </a:lnTo>
                  <a:lnTo>
                    <a:pt x="5765" y="401"/>
                  </a:lnTo>
                  <a:lnTo>
                    <a:pt x="3242" y="1437"/>
                  </a:lnTo>
                  <a:lnTo>
                    <a:pt x="1872" y="2005"/>
                  </a:lnTo>
                  <a:cubicBezTo>
                    <a:pt x="1487" y="2155"/>
                    <a:pt x="1120" y="2323"/>
                    <a:pt x="769" y="2523"/>
                  </a:cubicBezTo>
                  <a:cubicBezTo>
                    <a:pt x="518" y="2673"/>
                    <a:pt x="318" y="2857"/>
                    <a:pt x="151" y="3074"/>
                  </a:cubicBezTo>
                  <a:cubicBezTo>
                    <a:pt x="100" y="3141"/>
                    <a:pt x="67" y="3208"/>
                    <a:pt x="34" y="3275"/>
                  </a:cubicBezTo>
                  <a:cubicBezTo>
                    <a:pt x="17" y="3292"/>
                    <a:pt x="17" y="3325"/>
                    <a:pt x="0" y="3342"/>
                  </a:cubicBezTo>
                  <a:cubicBezTo>
                    <a:pt x="17" y="3342"/>
                    <a:pt x="50" y="3241"/>
                    <a:pt x="167" y="3091"/>
                  </a:cubicBezTo>
                  <a:cubicBezTo>
                    <a:pt x="351" y="2874"/>
                    <a:pt x="552" y="2707"/>
                    <a:pt x="785" y="2573"/>
                  </a:cubicBezTo>
                  <a:cubicBezTo>
                    <a:pt x="1136" y="2373"/>
                    <a:pt x="1521" y="2206"/>
                    <a:pt x="1888" y="2055"/>
                  </a:cubicBezTo>
                  <a:lnTo>
                    <a:pt x="3275" y="1487"/>
                  </a:lnTo>
                  <a:lnTo>
                    <a:pt x="5781" y="451"/>
                  </a:lnTo>
                  <a:lnTo>
                    <a:pt x="6533" y="117"/>
                  </a:lnTo>
                  <a:lnTo>
                    <a:pt x="6734" y="33"/>
                  </a:lnTo>
                  <a:cubicBezTo>
                    <a:pt x="6767" y="17"/>
                    <a:pt x="6784" y="17"/>
                    <a:pt x="6817"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41" name="Google Shape;741;p15"/>
            <p:cNvSpPr/>
            <p:nvPr/>
          </p:nvSpPr>
          <p:spPr>
            <a:xfrm>
              <a:off x="5521988" y="2318143"/>
              <a:ext cx="121598" cy="103393"/>
            </a:xfrm>
            <a:custGeom>
              <a:avLst/>
              <a:gdLst/>
              <a:ahLst/>
              <a:cxnLst/>
              <a:rect l="l" t="t" r="r" b="b"/>
              <a:pathLst>
                <a:path w="3794" h="3226" extrusionOk="0">
                  <a:moveTo>
                    <a:pt x="3794" y="1"/>
                  </a:moveTo>
                  <a:lnTo>
                    <a:pt x="3794" y="1"/>
                  </a:lnTo>
                  <a:cubicBezTo>
                    <a:pt x="3744" y="51"/>
                    <a:pt x="3693" y="84"/>
                    <a:pt x="3643" y="135"/>
                  </a:cubicBezTo>
                  <a:cubicBezTo>
                    <a:pt x="3560" y="218"/>
                    <a:pt x="3426" y="352"/>
                    <a:pt x="3259" y="502"/>
                  </a:cubicBezTo>
                  <a:cubicBezTo>
                    <a:pt x="2942" y="820"/>
                    <a:pt x="2474" y="1237"/>
                    <a:pt x="1956" y="1672"/>
                  </a:cubicBezTo>
                  <a:cubicBezTo>
                    <a:pt x="1421" y="2123"/>
                    <a:pt x="936" y="2507"/>
                    <a:pt x="569" y="2775"/>
                  </a:cubicBezTo>
                  <a:lnTo>
                    <a:pt x="151" y="3109"/>
                  </a:lnTo>
                  <a:cubicBezTo>
                    <a:pt x="101" y="3142"/>
                    <a:pt x="51" y="3192"/>
                    <a:pt x="1" y="3226"/>
                  </a:cubicBezTo>
                  <a:cubicBezTo>
                    <a:pt x="68" y="3209"/>
                    <a:pt x="118" y="3159"/>
                    <a:pt x="168" y="3125"/>
                  </a:cubicBezTo>
                  <a:cubicBezTo>
                    <a:pt x="268" y="3059"/>
                    <a:pt x="419" y="2958"/>
                    <a:pt x="602" y="2825"/>
                  </a:cubicBezTo>
                  <a:cubicBezTo>
                    <a:pt x="970" y="2557"/>
                    <a:pt x="1471" y="2173"/>
                    <a:pt x="1989" y="1739"/>
                  </a:cubicBezTo>
                  <a:cubicBezTo>
                    <a:pt x="2524" y="1287"/>
                    <a:pt x="2975" y="870"/>
                    <a:pt x="3292" y="552"/>
                  </a:cubicBezTo>
                  <a:cubicBezTo>
                    <a:pt x="3459" y="385"/>
                    <a:pt x="3576" y="252"/>
                    <a:pt x="3660" y="151"/>
                  </a:cubicBezTo>
                  <a:cubicBezTo>
                    <a:pt x="3710" y="101"/>
                    <a:pt x="3760" y="51"/>
                    <a:pt x="3794"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42" name="Google Shape;742;p15"/>
            <p:cNvSpPr/>
            <p:nvPr/>
          </p:nvSpPr>
          <p:spPr>
            <a:xfrm>
              <a:off x="5799381" y="2310130"/>
              <a:ext cx="118393" cy="138200"/>
            </a:xfrm>
            <a:custGeom>
              <a:avLst/>
              <a:gdLst/>
              <a:ahLst/>
              <a:cxnLst/>
              <a:rect l="l" t="t" r="r" b="b"/>
              <a:pathLst>
                <a:path w="3694" h="4312" extrusionOk="0">
                  <a:moveTo>
                    <a:pt x="18" y="0"/>
                  </a:moveTo>
                  <a:cubicBezTo>
                    <a:pt x="18" y="0"/>
                    <a:pt x="18" y="0"/>
                    <a:pt x="18" y="0"/>
                  </a:cubicBezTo>
                  <a:cubicBezTo>
                    <a:pt x="1" y="17"/>
                    <a:pt x="820" y="986"/>
                    <a:pt x="1822" y="2172"/>
                  </a:cubicBezTo>
                  <a:cubicBezTo>
                    <a:pt x="2841" y="3359"/>
                    <a:pt x="3677" y="4311"/>
                    <a:pt x="3693" y="4311"/>
                  </a:cubicBezTo>
                  <a:cubicBezTo>
                    <a:pt x="3693" y="4294"/>
                    <a:pt x="2891" y="3325"/>
                    <a:pt x="1872" y="2122"/>
                  </a:cubicBezTo>
                  <a:cubicBezTo>
                    <a:pt x="878" y="946"/>
                    <a:pt x="49" y="0"/>
                    <a:pt x="18"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43" name="Google Shape;743;p15"/>
            <p:cNvSpPr/>
            <p:nvPr/>
          </p:nvSpPr>
          <p:spPr>
            <a:xfrm>
              <a:off x="5831527" y="2221223"/>
              <a:ext cx="137655" cy="79292"/>
            </a:xfrm>
            <a:custGeom>
              <a:avLst/>
              <a:gdLst/>
              <a:ahLst/>
              <a:cxnLst/>
              <a:rect l="l" t="t" r="r" b="b"/>
              <a:pathLst>
                <a:path w="4295" h="2474" extrusionOk="0">
                  <a:moveTo>
                    <a:pt x="0" y="1"/>
                  </a:moveTo>
                  <a:lnTo>
                    <a:pt x="0" y="1"/>
                  </a:lnTo>
                  <a:cubicBezTo>
                    <a:pt x="34" y="51"/>
                    <a:pt x="84" y="84"/>
                    <a:pt x="134" y="118"/>
                  </a:cubicBezTo>
                  <a:cubicBezTo>
                    <a:pt x="234" y="201"/>
                    <a:pt x="385" y="318"/>
                    <a:pt x="568" y="452"/>
                  </a:cubicBezTo>
                  <a:cubicBezTo>
                    <a:pt x="936" y="702"/>
                    <a:pt x="1454" y="1053"/>
                    <a:pt x="2039" y="1404"/>
                  </a:cubicBezTo>
                  <a:cubicBezTo>
                    <a:pt x="2640" y="1738"/>
                    <a:pt x="3208" y="2022"/>
                    <a:pt x="3609" y="2206"/>
                  </a:cubicBezTo>
                  <a:cubicBezTo>
                    <a:pt x="3810" y="2290"/>
                    <a:pt x="3994" y="2373"/>
                    <a:pt x="4111" y="2407"/>
                  </a:cubicBezTo>
                  <a:cubicBezTo>
                    <a:pt x="4161" y="2440"/>
                    <a:pt x="4228" y="2457"/>
                    <a:pt x="4294" y="2474"/>
                  </a:cubicBezTo>
                  <a:cubicBezTo>
                    <a:pt x="4228" y="2440"/>
                    <a:pt x="4178" y="2423"/>
                    <a:pt x="4111" y="2390"/>
                  </a:cubicBezTo>
                  <a:lnTo>
                    <a:pt x="3626" y="2156"/>
                  </a:lnTo>
                  <a:cubicBezTo>
                    <a:pt x="3225" y="1972"/>
                    <a:pt x="2674" y="1688"/>
                    <a:pt x="2072" y="1337"/>
                  </a:cubicBezTo>
                  <a:cubicBezTo>
                    <a:pt x="1487" y="1003"/>
                    <a:pt x="969" y="669"/>
                    <a:pt x="602" y="402"/>
                  </a:cubicBezTo>
                  <a:lnTo>
                    <a:pt x="151" y="101"/>
                  </a:lnTo>
                  <a:cubicBezTo>
                    <a:pt x="101" y="67"/>
                    <a:pt x="50" y="34"/>
                    <a:pt x="0"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44" name="Google Shape;744;p15"/>
            <p:cNvSpPr/>
            <p:nvPr/>
          </p:nvSpPr>
          <p:spPr>
            <a:xfrm>
              <a:off x="5862038" y="2159111"/>
              <a:ext cx="13429" cy="96951"/>
            </a:xfrm>
            <a:custGeom>
              <a:avLst/>
              <a:gdLst/>
              <a:ahLst/>
              <a:cxnLst/>
              <a:rect l="l" t="t" r="r" b="b"/>
              <a:pathLst>
                <a:path w="419" h="3025" extrusionOk="0">
                  <a:moveTo>
                    <a:pt x="17" y="0"/>
                  </a:moveTo>
                  <a:lnTo>
                    <a:pt x="17" y="0"/>
                  </a:lnTo>
                  <a:cubicBezTo>
                    <a:pt x="1" y="0"/>
                    <a:pt x="68" y="686"/>
                    <a:pt x="168" y="1521"/>
                  </a:cubicBezTo>
                  <a:cubicBezTo>
                    <a:pt x="285" y="2356"/>
                    <a:pt x="385" y="3025"/>
                    <a:pt x="402" y="3025"/>
                  </a:cubicBezTo>
                  <a:cubicBezTo>
                    <a:pt x="418" y="3025"/>
                    <a:pt x="352" y="2356"/>
                    <a:pt x="235" y="1521"/>
                  </a:cubicBezTo>
                  <a:cubicBezTo>
                    <a:pt x="134" y="686"/>
                    <a:pt x="34" y="0"/>
                    <a:pt x="17"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45" name="Google Shape;745;p15"/>
            <p:cNvSpPr/>
            <p:nvPr/>
          </p:nvSpPr>
          <p:spPr>
            <a:xfrm>
              <a:off x="5692814" y="1811016"/>
              <a:ext cx="62690" cy="61632"/>
            </a:xfrm>
            <a:custGeom>
              <a:avLst/>
              <a:gdLst/>
              <a:ahLst/>
              <a:cxnLst/>
              <a:rect l="l" t="t" r="r" b="b"/>
              <a:pathLst>
                <a:path w="1956" h="1923" extrusionOk="0">
                  <a:moveTo>
                    <a:pt x="870" y="1"/>
                  </a:moveTo>
                  <a:lnTo>
                    <a:pt x="870" y="1"/>
                  </a:lnTo>
                  <a:cubicBezTo>
                    <a:pt x="853" y="18"/>
                    <a:pt x="820" y="51"/>
                    <a:pt x="803" y="68"/>
                  </a:cubicBezTo>
                  <a:lnTo>
                    <a:pt x="636" y="285"/>
                  </a:lnTo>
                  <a:lnTo>
                    <a:pt x="34" y="1020"/>
                  </a:lnTo>
                  <a:lnTo>
                    <a:pt x="1" y="1054"/>
                  </a:lnTo>
                  <a:lnTo>
                    <a:pt x="34" y="1070"/>
                  </a:lnTo>
                  <a:lnTo>
                    <a:pt x="987" y="1822"/>
                  </a:lnTo>
                  <a:lnTo>
                    <a:pt x="1070" y="1889"/>
                  </a:lnTo>
                  <a:lnTo>
                    <a:pt x="1104" y="1922"/>
                  </a:lnTo>
                  <a:lnTo>
                    <a:pt x="1120" y="1889"/>
                  </a:lnTo>
                  <a:lnTo>
                    <a:pt x="1939" y="853"/>
                  </a:lnTo>
                  <a:lnTo>
                    <a:pt x="1956" y="820"/>
                  </a:lnTo>
                  <a:lnTo>
                    <a:pt x="1939" y="803"/>
                  </a:lnTo>
                  <a:lnTo>
                    <a:pt x="1304" y="318"/>
                  </a:lnTo>
                  <a:lnTo>
                    <a:pt x="1120" y="185"/>
                  </a:lnTo>
                  <a:cubicBezTo>
                    <a:pt x="1104" y="168"/>
                    <a:pt x="1070" y="151"/>
                    <a:pt x="1053" y="135"/>
                  </a:cubicBezTo>
                  <a:lnTo>
                    <a:pt x="1053" y="135"/>
                  </a:lnTo>
                  <a:cubicBezTo>
                    <a:pt x="1053" y="151"/>
                    <a:pt x="1070" y="168"/>
                    <a:pt x="1104" y="201"/>
                  </a:cubicBezTo>
                  <a:lnTo>
                    <a:pt x="1271" y="335"/>
                  </a:lnTo>
                  <a:lnTo>
                    <a:pt x="1879" y="832"/>
                  </a:lnTo>
                  <a:lnTo>
                    <a:pt x="1879" y="832"/>
                  </a:lnTo>
                  <a:lnTo>
                    <a:pt x="1096" y="1823"/>
                  </a:lnTo>
                  <a:lnTo>
                    <a:pt x="1020" y="1772"/>
                  </a:lnTo>
                  <a:lnTo>
                    <a:pt x="92" y="1039"/>
                  </a:lnTo>
                  <a:lnTo>
                    <a:pt x="92" y="1039"/>
                  </a:lnTo>
                  <a:lnTo>
                    <a:pt x="669" y="302"/>
                  </a:lnTo>
                  <a:lnTo>
                    <a:pt x="820" y="84"/>
                  </a:lnTo>
                  <a:cubicBezTo>
                    <a:pt x="836" y="68"/>
                    <a:pt x="870" y="34"/>
                    <a:pt x="870"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46" name="Google Shape;746;p15"/>
            <p:cNvSpPr/>
            <p:nvPr/>
          </p:nvSpPr>
          <p:spPr>
            <a:xfrm>
              <a:off x="5654258" y="2153630"/>
              <a:ext cx="177301" cy="153327"/>
            </a:xfrm>
            <a:custGeom>
              <a:avLst/>
              <a:gdLst/>
              <a:ahLst/>
              <a:cxnLst/>
              <a:rect l="l" t="t" r="r" b="b"/>
              <a:pathLst>
                <a:path w="5532" h="4784" extrusionOk="0">
                  <a:moveTo>
                    <a:pt x="3508" y="0"/>
                  </a:moveTo>
                  <a:cubicBezTo>
                    <a:pt x="3418" y="0"/>
                    <a:pt x="3326" y="46"/>
                    <a:pt x="3276" y="138"/>
                  </a:cubicBezTo>
                  <a:cubicBezTo>
                    <a:pt x="3209" y="339"/>
                    <a:pt x="3343" y="940"/>
                    <a:pt x="3777" y="1525"/>
                  </a:cubicBezTo>
                  <a:cubicBezTo>
                    <a:pt x="3777" y="1542"/>
                    <a:pt x="3777" y="1542"/>
                    <a:pt x="3794" y="1558"/>
                  </a:cubicBezTo>
                  <a:cubicBezTo>
                    <a:pt x="3981" y="1835"/>
                    <a:pt x="3863" y="1921"/>
                    <a:pt x="3640" y="1921"/>
                  </a:cubicBezTo>
                  <a:cubicBezTo>
                    <a:pt x="3365" y="1921"/>
                    <a:pt x="2929" y="1790"/>
                    <a:pt x="2708" y="1725"/>
                  </a:cubicBezTo>
                  <a:cubicBezTo>
                    <a:pt x="2348" y="1625"/>
                    <a:pt x="1369" y="1388"/>
                    <a:pt x="1019" y="1388"/>
                  </a:cubicBezTo>
                  <a:cubicBezTo>
                    <a:pt x="962" y="1388"/>
                    <a:pt x="922" y="1394"/>
                    <a:pt x="903" y="1408"/>
                  </a:cubicBezTo>
                  <a:cubicBezTo>
                    <a:pt x="703" y="1542"/>
                    <a:pt x="836" y="1775"/>
                    <a:pt x="1237" y="1892"/>
                  </a:cubicBezTo>
                  <a:cubicBezTo>
                    <a:pt x="1638" y="1993"/>
                    <a:pt x="2841" y="2394"/>
                    <a:pt x="2774" y="2611"/>
                  </a:cubicBezTo>
                  <a:cubicBezTo>
                    <a:pt x="2765" y="2640"/>
                    <a:pt x="2715" y="2652"/>
                    <a:pt x="2636" y="2652"/>
                  </a:cubicBezTo>
                  <a:cubicBezTo>
                    <a:pt x="2162" y="2652"/>
                    <a:pt x="652" y="2210"/>
                    <a:pt x="652" y="2210"/>
                  </a:cubicBezTo>
                  <a:cubicBezTo>
                    <a:pt x="652" y="2210"/>
                    <a:pt x="484" y="2123"/>
                    <a:pt x="340" y="2123"/>
                  </a:cubicBezTo>
                  <a:cubicBezTo>
                    <a:pt x="257" y="2123"/>
                    <a:pt x="182" y="2152"/>
                    <a:pt x="151" y="2243"/>
                  </a:cubicBezTo>
                  <a:cubicBezTo>
                    <a:pt x="1" y="2678"/>
                    <a:pt x="2223" y="3162"/>
                    <a:pt x="2440" y="3212"/>
                  </a:cubicBezTo>
                  <a:cubicBezTo>
                    <a:pt x="2576" y="3243"/>
                    <a:pt x="2535" y="3437"/>
                    <a:pt x="2414" y="3437"/>
                  </a:cubicBezTo>
                  <a:cubicBezTo>
                    <a:pt x="2402" y="3437"/>
                    <a:pt x="2388" y="3434"/>
                    <a:pt x="2373" y="3430"/>
                  </a:cubicBezTo>
                  <a:cubicBezTo>
                    <a:pt x="2249" y="3405"/>
                    <a:pt x="1188" y="3058"/>
                    <a:pt x="586" y="3058"/>
                  </a:cubicBezTo>
                  <a:cubicBezTo>
                    <a:pt x="377" y="3058"/>
                    <a:pt x="223" y="3100"/>
                    <a:pt x="185" y="3212"/>
                  </a:cubicBezTo>
                  <a:cubicBezTo>
                    <a:pt x="51" y="3563"/>
                    <a:pt x="2006" y="3630"/>
                    <a:pt x="2323" y="3981"/>
                  </a:cubicBezTo>
                  <a:cubicBezTo>
                    <a:pt x="2404" y="4071"/>
                    <a:pt x="2348" y="4100"/>
                    <a:pt x="2217" y="4100"/>
                  </a:cubicBezTo>
                  <a:cubicBezTo>
                    <a:pt x="1963" y="4100"/>
                    <a:pt x="1427" y="3988"/>
                    <a:pt x="1078" y="3988"/>
                  </a:cubicBezTo>
                  <a:cubicBezTo>
                    <a:pt x="905" y="3988"/>
                    <a:pt x="777" y="4016"/>
                    <a:pt x="753" y="4098"/>
                  </a:cubicBezTo>
                  <a:cubicBezTo>
                    <a:pt x="703" y="4215"/>
                    <a:pt x="703" y="4315"/>
                    <a:pt x="1772" y="4499"/>
                  </a:cubicBezTo>
                  <a:cubicBezTo>
                    <a:pt x="2674" y="4649"/>
                    <a:pt x="3593" y="4750"/>
                    <a:pt x="4512" y="4783"/>
                  </a:cubicBezTo>
                  <a:lnTo>
                    <a:pt x="5531" y="2243"/>
                  </a:lnTo>
                  <a:cubicBezTo>
                    <a:pt x="5364" y="2143"/>
                    <a:pt x="4830" y="1575"/>
                    <a:pt x="4629" y="1425"/>
                  </a:cubicBezTo>
                  <a:cubicBezTo>
                    <a:pt x="4445" y="1291"/>
                    <a:pt x="4295" y="1124"/>
                    <a:pt x="4161" y="940"/>
                  </a:cubicBezTo>
                  <a:cubicBezTo>
                    <a:pt x="4011" y="740"/>
                    <a:pt x="3894" y="522"/>
                    <a:pt x="3794" y="288"/>
                  </a:cubicBezTo>
                  <a:cubicBezTo>
                    <a:pt x="3794" y="272"/>
                    <a:pt x="3777" y="255"/>
                    <a:pt x="3777" y="238"/>
                  </a:cubicBezTo>
                  <a:cubicBezTo>
                    <a:pt x="3777" y="205"/>
                    <a:pt x="3760" y="171"/>
                    <a:pt x="3727" y="138"/>
                  </a:cubicBezTo>
                  <a:cubicBezTo>
                    <a:pt x="3685" y="46"/>
                    <a:pt x="3597" y="0"/>
                    <a:pt x="3508" y="0"/>
                  </a:cubicBezTo>
                  <a:close/>
                </a:path>
              </a:pathLst>
            </a:custGeom>
            <a:solidFill>
              <a:srgbClr val="FFBE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47" name="Google Shape;747;p15"/>
            <p:cNvSpPr/>
            <p:nvPr/>
          </p:nvSpPr>
          <p:spPr>
            <a:xfrm>
              <a:off x="4442416" y="1656887"/>
              <a:ext cx="214767" cy="409086"/>
            </a:xfrm>
            <a:custGeom>
              <a:avLst/>
              <a:gdLst/>
              <a:ahLst/>
              <a:cxnLst/>
              <a:rect l="l" t="t" r="r" b="b"/>
              <a:pathLst>
                <a:path w="6701" h="12764" extrusionOk="0">
                  <a:moveTo>
                    <a:pt x="2898" y="0"/>
                  </a:moveTo>
                  <a:cubicBezTo>
                    <a:pt x="1925" y="0"/>
                    <a:pt x="949" y="226"/>
                    <a:pt x="50" y="683"/>
                  </a:cubicBezTo>
                  <a:cubicBezTo>
                    <a:pt x="50" y="683"/>
                    <a:pt x="0" y="4843"/>
                    <a:pt x="134" y="6665"/>
                  </a:cubicBezTo>
                  <a:cubicBezTo>
                    <a:pt x="268" y="8469"/>
                    <a:pt x="2089" y="8636"/>
                    <a:pt x="2089" y="8636"/>
                  </a:cubicBezTo>
                  <a:cubicBezTo>
                    <a:pt x="2089" y="8636"/>
                    <a:pt x="2122" y="9589"/>
                    <a:pt x="2139" y="10591"/>
                  </a:cubicBezTo>
                  <a:cubicBezTo>
                    <a:pt x="2189" y="11777"/>
                    <a:pt x="3158" y="12730"/>
                    <a:pt x="4345" y="12763"/>
                  </a:cubicBezTo>
                  <a:cubicBezTo>
                    <a:pt x="4355" y="12763"/>
                    <a:pt x="4365" y="12763"/>
                    <a:pt x="4375" y="12763"/>
                  </a:cubicBezTo>
                  <a:cubicBezTo>
                    <a:pt x="5614" y="12763"/>
                    <a:pt x="6617" y="11767"/>
                    <a:pt x="6634" y="10541"/>
                  </a:cubicBezTo>
                  <a:lnTo>
                    <a:pt x="6700" y="1268"/>
                  </a:lnTo>
                  <a:lnTo>
                    <a:pt x="6416" y="1084"/>
                  </a:lnTo>
                  <a:cubicBezTo>
                    <a:pt x="5360" y="364"/>
                    <a:pt x="4132" y="0"/>
                    <a:pt x="2898" y="0"/>
                  </a:cubicBezTo>
                  <a:close/>
                </a:path>
              </a:pathLst>
            </a:custGeom>
            <a:solidFill>
              <a:srgbClr val="B788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48" name="Google Shape;748;p15"/>
            <p:cNvSpPr/>
            <p:nvPr/>
          </p:nvSpPr>
          <p:spPr>
            <a:xfrm>
              <a:off x="4486869" y="1764960"/>
              <a:ext cx="23044" cy="70959"/>
            </a:xfrm>
            <a:custGeom>
              <a:avLst/>
              <a:gdLst/>
              <a:ahLst/>
              <a:cxnLst/>
              <a:rect l="l" t="t" r="r" b="b"/>
              <a:pathLst>
                <a:path w="719" h="2214" extrusionOk="0">
                  <a:moveTo>
                    <a:pt x="667" y="1"/>
                  </a:moveTo>
                  <a:cubicBezTo>
                    <a:pt x="629" y="1"/>
                    <a:pt x="415" y="580"/>
                    <a:pt x="201" y="1321"/>
                  </a:cubicBezTo>
                  <a:lnTo>
                    <a:pt x="34" y="1839"/>
                  </a:lnTo>
                  <a:cubicBezTo>
                    <a:pt x="0" y="1922"/>
                    <a:pt x="0" y="2023"/>
                    <a:pt x="17" y="2106"/>
                  </a:cubicBezTo>
                  <a:cubicBezTo>
                    <a:pt x="34" y="2156"/>
                    <a:pt x="84" y="2190"/>
                    <a:pt x="134" y="2207"/>
                  </a:cubicBezTo>
                  <a:cubicBezTo>
                    <a:pt x="156" y="2207"/>
                    <a:pt x="186" y="2214"/>
                    <a:pt x="213" y="2214"/>
                  </a:cubicBezTo>
                  <a:cubicBezTo>
                    <a:pt x="227" y="2214"/>
                    <a:pt x="240" y="2212"/>
                    <a:pt x="251" y="2207"/>
                  </a:cubicBezTo>
                  <a:cubicBezTo>
                    <a:pt x="287" y="2211"/>
                    <a:pt x="324" y="2213"/>
                    <a:pt x="361" y="2213"/>
                  </a:cubicBezTo>
                  <a:cubicBezTo>
                    <a:pt x="464" y="2213"/>
                    <a:pt x="571" y="2198"/>
                    <a:pt x="668" y="2173"/>
                  </a:cubicBezTo>
                  <a:cubicBezTo>
                    <a:pt x="535" y="2123"/>
                    <a:pt x="384" y="2106"/>
                    <a:pt x="251" y="2106"/>
                  </a:cubicBezTo>
                  <a:cubicBezTo>
                    <a:pt x="184" y="2106"/>
                    <a:pt x="134" y="2106"/>
                    <a:pt x="134" y="2056"/>
                  </a:cubicBezTo>
                  <a:cubicBezTo>
                    <a:pt x="117" y="2006"/>
                    <a:pt x="134" y="1939"/>
                    <a:pt x="167" y="1872"/>
                  </a:cubicBezTo>
                  <a:lnTo>
                    <a:pt x="334" y="1354"/>
                  </a:lnTo>
                  <a:cubicBezTo>
                    <a:pt x="552" y="619"/>
                    <a:pt x="719" y="18"/>
                    <a:pt x="668" y="1"/>
                  </a:cubicBezTo>
                  <a:cubicBezTo>
                    <a:pt x="668" y="1"/>
                    <a:pt x="668" y="1"/>
                    <a:pt x="667"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49" name="Google Shape;749;p15"/>
            <p:cNvSpPr/>
            <p:nvPr/>
          </p:nvSpPr>
          <p:spPr>
            <a:xfrm>
              <a:off x="4495971" y="1841559"/>
              <a:ext cx="43941" cy="23108"/>
            </a:xfrm>
            <a:custGeom>
              <a:avLst/>
              <a:gdLst/>
              <a:ahLst/>
              <a:cxnLst/>
              <a:rect l="l" t="t" r="r" b="b"/>
              <a:pathLst>
                <a:path w="1371" h="721" extrusionOk="0">
                  <a:moveTo>
                    <a:pt x="1203" y="0"/>
                  </a:moveTo>
                  <a:lnTo>
                    <a:pt x="1203" y="17"/>
                  </a:lnTo>
                  <a:cubicBezTo>
                    <a:pt x="819" y="201"/>
                    <a:pt x="418" y="334"/>
                    <a:pt x="0" y="435"/>
                  </a:cubicBezTo>
                  <a:cubicBezTo>
                    <a:pt x="141" y="623"/>
                    <a:pt x="349" y="720"/>
                    <a:pt x="565" y="720"/>
                  </a:cubicBezTo>
                  <a:cubicBezTo>
                    <a:pt x="655" y="720"/>
                    <a:pt x="747" y="703"/>
                    <a:pt x="836" y="669"/>
                  </a:cubicBezTo>
                  <a:cubicBezTo>
                    <a:pt x="1370" y="435"/>
                    <a:pt x="1203" y="0"/>
                    <a:pt x="120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50" name="Google Shape;750;p15"/>
            <p:cNvSpPr/>
            <p:nvPr/>
          </p:nvSpPr>
          <p:spPr>
            <a:xfrm>
              <a:off x="4509336" y="1906877"/>
              <a:ext cx="74484" cy="41312"/>
            </a:xfrm>
            <a:custGeom>
              <a:avLst/>
              <a:gdLst/>
              <a:ahLst/>
              <a:cxnLst/>
              <a:rect l="l" t="t" r="r" b="b"/>
              <a:pathLst>
                <a:path w="2324" h="1289" extrusionOk="0">
                  <a:moveTo>
                    <a:pt x="2323" y="1"/>
                  </a:moveTo>
                  <a:lnTo>
                    <a:pt x="2323" y="1"/>
                  </a:lnTo>
                  <a:cubicBezTo>
                    <a:pt x="1638" y="485"/>
                    <a:pt x="836" y="769"/>
                    <a:pt x="1" y="803"/>
                  </a:cubicBezTo>
                  <a:lnTo>
                    <a:pt x="34" y="1287"/>
                  </a:lnTo>
                  <a:cubicBezTo>
                    <a:pt x="68" y="1288"/>
                    <a:pt x="100" y="1289"/>
                    <a:pt x="133" y="1289"/>
                  </a:cubicBezTo>
                  <a:cubicBezTo>
                    <a:pt x="1856" y="1289"/>
                    <a:pt x="2323" y="1"/>
                    <a:pt x="2323" y="1"/>
                  </a:cubicBezTo>
                  <a:close/>
                </a:path>
              </a:pathLst>
            </a:custGeom>
            <a:solidFill>
              <a:srgbClr val="A36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51" name="Google Shape;751;p15"/>
            <p:cNvSpPr/>
            <p:nvPr/>
          </p:nvSpPr>
          <p:spPr>
            <a:xfrm>
              <a:off x="4653401" y="1760665"/>
              <a:ext cx="40832" cy="66664"/>
            </a:xfrm>
            <a:custGeom>
              <a:avLst/>
              <a:gdLst/>
              <a:ahLst/>
              <a:cxnLst/>
              <a:rect l="l" t="t" r="r" b="b"/>
              <a:pathLst>
                <a:path w="1274" h="2080" extrusionOk="0">
                  <a:moveTo>
                    <a:pt x="336" y="0"/>
                  </a:moveTo>
                  <a:cubicBezTo>
                    <a:pt x="319" y="0"/>
                    <a:pt x="301" y="0"/>
                    <a:pt x="285" y="1"/>
                  </a:cubicBezTo>
                  <a:cubicBezTo>
                    <a:pt x="134" y="1"/>
                    <a:pt x="17" y="118"/>
                    <a:pt x="17" y="269"/>
                  </a:cubicBezTo>
                  <a:cubicBezTo>
                    <a:pt x="17" y="787"/>
                    <a:pt x="0" y="1990"/>
                    <a:pt x="17" y="2006"/>
                  </a:cubicBezTo>
                  <a:cubicBezTo>
                    <a:pt x="17" y="2024"/>
                    <a:pt x="185" y="2080"/>
                    <a:pt x="396" y="2080"/>
                  </a:cubicBezTo>
                  <a:cubicBezTo>
                    <a:pt x="768" y="2080"/>
                    <a:pt x="1274" y="1907"/>
                    <a:pt x="1220" y="1054"/>
                  </a:cubicBezTo>
                  <a:cubicBezTo>
                    <a:pt x="1173" y="165"/>
                    <a:pt x="673" y="0"/>
                    <a:pt x="336" y="0"/>
                  </a:cubicBezTo>
                  <a:close/>
                </a:path>
              </a:pathLst>
            </a:custGeom>
            <a:solidFill>
              <a:srgbClr val="B788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52" name="Google Shape;752;p15"/>
            <p:cNvSpPr/>
            <p:nvPr/>
          </p:nvSpPr>
          <p:spPr>
            <a:xfrm>
              <a:off x="4663048" y="1774094"/>
              <a:ext cx="19294" cy="37563"/>
            </a:xfrm>
            <a:custGeom>
              <a:avLst/>
              <a:gdLst/>
              <a:ahLst/>
              <a:cxnLst/>
              <a:rect l="l" t="t" r="r" b="b"/>
              <a:pathLst>
                <a:path w="602" h="1172" extrusionOk="0">
                  <a:moveTo>
                    <a:pt x="217" y="0"/>
                  </a:moveTo>
                  <a:cubicBezTo>
                    <a:pt x="167" y="0"/>
                    <a:pt x="117" y="17"/>
                    <a:pt x="84" y="50"/>
                  </a:cubicBezTo>
                  <a:cubicBezTo>
                    <a:pt x="67" y="67"/>
                    <a:pt x="50" y="100"/>
                    <a:pt x="50" y="134"/>
                  </a:cubicBezTo>
                  <a:cubicBezTo>
                    <a:pt x="37" y="175"/>
                    <a:pt x="57" y="205"/>
                    <a:pt x="64" y="205"/>
                  </a:cubicBezTo>
                  <a:cubicBezTo>
                    <a:pt x="66" y="205"/>
                    <a:pt x="67" y="203"/>
                    <a:pt x="67" y="201"/>
                  </a:cubicBezTo>
                  <a:cubicBezTo>
                    <a:pt x="67" y="201"/>
                    <a:pt x="67" y="184"/>
                    <a:pt x="84" y="134"/>
                  </a:cubicBezTo>
                  <a:cubicBezTo>
                    <a:pt x="101" y="84"/>
                    <a:pt x="151" y="67"/>
                    <a:pt x="217" y="67"/>
                  </a:cubicBezTo>
                  <a:cubicBezTo>
                    <a:pt x="301" y="100"/>
                    <a:pt x="368" y="150"/>
                    <a:pt x="401" y="234"/>
                  </a:cubicBezTo>
                  <a:cubicBezTo>
                    <a:pt x="451" y="334"/>
                    <a:pt x="468" y="451"/>
                    <a:pt x="485" y="568"/>
                  </a:cubicBezTo>
                  <a:cubicBezTo>
                    <a:pt x="502" y="769"/>
                    <a:pt x="418" y="969"/>
                    <a:pt x="234" y="1103"/>
                  </a:cubicBezTo>
                  <a:cubicBezTo>
                    <a:pt x="209" y="1111"/>
                    <a:pt x="180" y="1115"/>
                    <a:pt x="151" y="1115"/>
                  </a:cubicBezTo>
                  <a:cubicBezTo>
                    <a:pt x="121" y="1115"/>
                    <a:pt x="92" y="1111"/>
                    <a:pt x="67" y="1103"/>
                  </a:cubicBezTo>
                  <a:cubicBezTo>
                    <a:pt x="34" y="1086"/>
                    <a:pt x="17" y="1069"/>
                    <a:pt x="0" y="1069"/>
                  </a:cubicBezTo>
                  <a:cubicBezTo>
                    <a:pt x="0" y="1069"/>
                    <a:pt x="0" y="1103"/>
                    <a:pt x="50" y="1136"/>
                  </a:cubicBezTo>
                  <a:cubicBezTo>
                    <a:pt x="92" y="1157"/>
                    <a:pt x="139" y="1171"/>
                    <a:pt x="186" y="1171"/>
                  </a:cubicBezTo>
                  <a:cubicBezTo>
                    <a:pt x="214" y="1171"/>
                    <a:pt x="242" y="1166"/>
                    <a:pt x="268" y="1153"/>
                  </a:cubicBezTo>
                  <a:cubicBezTo>
                    <a:pt x="468" y="1036"/>
                    <a:pt x="602" y="802"/>
                    <a:pt x="568" y="568"/>
                  </a:cubicBezTo>
                  <a:cubicBezTo>
                    <a:pt x="568" y="434"/>
                    <a:pt x="535" y="301"/>
                    <a:pt x="468" y="201"/>
                  </a:cubicBezTo>
                  <a:cubicBezTo>
                    <a:pt x="418" y="100"/>
                    <a:pt x="334" y="17"/>
                    <a:pt x="217" y="0"/>
                  </a:cubicBezTo>
                  <a:close/>
                </a:path>
              </a:pathLst>
            </a:custGeom>
            <a:solidFill>
              <a:srgbClr val="A3695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53" name="Google Shape;753;p15"/>
            <p:cNvSpPr/>
            <p:nvPr/>
          </p:nvSpPr>
          <p:spPr>
            <a:xfrm>
              <a:off x="4462222" y="1769254"/>
              <a:ext cx="16089" cy="15031"/>
            </a:xfrm>
            <a:custGeom>
              <a:avLst/>
              <a:gdLst/>
              <a:ahLst/>
              <a:cxnLst/>
              <a:rect l="l" t="t" r="r" b="b"/>
              <a:pathLst>
                <a:path w="502" h="469" extrusionOk="0">
                  <a:moveTo>
                    <a:pt x="251" y="1"/>
                  </a:moveTo>
                  <a:cubicBezTo>
                    <a:pt x="117" y="1"/>
                    <a:pt x="1" y="101"/>
                    <a:pt x="1" y="235"/>
                  </a:cubicBezTo>
                  <a:cubicBezTo>
                    <a:pt x="17" y="368"/>
                    <a:pt x="134" y="468"/>
                    <a:pt x="268" y="468"/>
                  </a:cubicBezTo>
                  <a:cubicBezTo>
                    <a:pt x="385" y="468"/>
                    <a:pt x="502" y="368"/>
                    <a:pt x="502" y="235"/>
                  </a:cubicBezTo>
                  <a:cubicBezTo>
                    <a:pt x="485" y="101"/>
                    <a:pt x="368" y="1"/>
                    <a:pt x="251"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54" name="Google Shape;754;p15"/>
            <p:cNvSpPr/>
            <p:nvPr/>
          </p:nvSpPr>
          <p:spPr>
            <a:xfrm>
              <a:off x="4448313" y="1759479"/>
              <a:ext cx="32146" cy="9807"/>
            </a:xfrm>
            <a:custGeom>
              <a:avLst/>
              <a:gdLst/>
              <a:ahLst/>
              <a:cxnLst/>
              <a:rect l="l" t="t" r="r" b="b"/>
              <a:pathLst>
                <a:path w="1003" h="306" extrusionOk="0">
                  <a:moveTo>
                    <a:pt x="551" y="1"/>
                  </a:moveTo>
                  <a:cubicBezTo>
                    <a:pt x="529" y="1"/>
                    <a:pt x="507" y="2"/>
                    <a:pt x="485" y="5"/>
                  </a:cubicBezTo>
                  <a:cubicBezTo>
                    <a:pt x="351" y="22"/>
                    <a:pt x="217" y="72"/>
                    <a:pt x="100" y="155"/>
                  </a:cubicBezTo>
                  <a:cubicBezTo>
                    <a:pt x="34" y="222"/>
                    <a:pt x="0" y="289"/>
                    <a:pt x="17" y="306"/>
                  </a:cubicBezTo>
                  <a:lnTo>
                    <a:pt x="17" y="289"/>
                  </a:lnTo>
                  <a:cubicBezTo>
                    <a:pt x="20" y="292"/>
                    <a:pt x="25" y="294"/>
                    <a:pt x="31" y="294"/>
                  </a:cubicBezTo>
                  <a:cubicBezTo>
                    <a:pt x="88" y="294"/>
                    <a:pt x="261" y="170"/>
                    <a:pt x="501" y="155"/>
                  </a:cubicBezTo>
                  <a:cubicBezTo>
                    <a:pt x="518" y="154"/>
                    <a:pt x="535" y="154"/>
                    <a:pt x="551" y="154"/>
                  </a:cubicBezTo>
                  <a:cubicBezTo>
                    <a:pt x="749" y="154"/>
                    <a:pt x="918" y="228"/>
                    <a:pt x="970" y="228"/>
                  </a:cubicBezTo>
                  <a:cubicBezTo>
                    <a:pt x="979" y="228"/>
                    <a:pt x="984" y="226"/>
                    <a:pt x="986" y="222"/>
                  </a:cubicBezTo>
                  <a:cubicBezTo>
                    <a:pt x="1003" y="205"/>
                    <a:pt x="969" y="155"/>
                    <a:pt x="869" y="105"/>
                  </a:cubicBezTo>
                  <a:cubicBezTo>
                    <a:pt x="771" y="36"/>
                    <a:pt x="662" y="1"/>
                    <a:pt x="551"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55" name="Google Shape;755;p15"/>
            <p:cNvSpPr/>
            <p:nvPr/>
          </p:nvSpPr>
          <p:spPr>
            <a:xfrm>
              <a:off x="4546290" y="1767652"/>
              <a:ext cx="16121" cy="15031"/>
            </a:xfrm>
            <a:custGeom>
              <a:avLst/>
              <a:gdLst/>
              <a:ahLst/>
              <a:cxnLst/>
              <a:rect l="l" t="t" r="r" b="b"/>
              <a:pathLst>
                <a:path w="503" h="469" extrusionOk="0">
                  <a:moveTo>
                    <a:pt x="235" y="1"/>
                  </a:moveTo>
                  <a:cubicBezTo>
                    <a:pt x="101" y="1"/>
                    <a:pt x="1" y="117"/>
                    <a:pt x="1" y="234"/>
                  </a:cubicBezTo>
                  <a:cubicBezTo>
                    <a:pt x="17" y="368"/>
                    <a:pt x="118" y="468"/>
                    <a:pt x="251" y="468"/>
                  </a:cubicBezTo>
                  <a:cubicBezTo>
                    <a:pt x="385" y="468"/>
                    <a:pt x="502" y="368"/>
                    <a:pt x="485" y="234"/>
                  </a:cubicBezTo>
                  <a:cubicBezTo>
                    <a:pt x="485" y="101"/>
                    <a:pt x="368" y="1"/>
                    <a:pt x="235"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56" name="Google Shape;756;p15"/>
            <p:cNvSpPr/>
            <p:nvPr/>
          </p:nvSpPr>
          <p:spPr>
            <a:xfrm>
              <a:off x="4534527" y="1759479"/>
              <a:ext cx="31601" cy="9807"/>
            </a:xfrm>
            <a:custGeom>
              <a:avLst/>
              <a:gdLst/>
              <a:ahLst/>
              <a:cxnLst/>
              <a:rect l="l" t="t" r="r" b="b"/>
              <a:pathLst>
                <a:path w="986" h="306" extrusionOk="0">
                  <a:moveTo>
                    <a:pt x="535" y="1"/>
                  </a:moveTo>
                  <a:cubicBezTo>
                    <a:pt x="513" y="1"/>
                    <a:pt x="490" y="2"/>
                    <a:pt x="468" y="5"/>
                  </a:cubicBezTo>
                  <a:cubicBezTo>
                    <a:pt x="334" y="22"/>
                    <a:pt x="201" y="72"/>
                    <a:pt x="100" y="155"/>
                  </a:cubicBezTo>
                  <a:cubicBezTo>
                    <a:pt x="17" y="222"/>
                    <a:pt x="0" y="289"/>
                    <a:pt x="17" y="306"/>
                  </a:cubicBezTo>
                  <a:lnTo>
                    <a:pt x="17" y="289"/>
                  </a:lnTo>
                  <a:cubicBezTo>
                    <a:pt x="19" y="292"/>
                    <a:pt x="22" y="294"/>
                    <a:pt x="27" y="294"/>
                  </a:cubicBezTo>
                  <a:cubicBezTo>
                    <a:pt x="71" y="294"/>
                    <a:pt x="244" y="170"/>
                    <a:pt x="485" y="155"/>
                  </a:cubicBezTo>
                  <a:cubicBezTo>
                    <a:pt x="503" y="154"/>
                    <a:pt x="520" y="154"/>
                    <a:pt x="538" y="154"/>
                  </a:cubicBezTo>
                  <a:cubicBezTo>
                    <a:pt x="746" y="154"/>
                    <a:pt x="905" y="228"/>
                    <a:pt x="954" y="228"/>
                  </a:cubicBezTo>
                  <a:cubicBezTo>
                    <a:pt x="962" y="228"/>
                    <a:pt x="967" y="226"/>
                    <a:pt x="969" y="222"/>
                  </a:cubicBezTo>
                  <a:cubicBezTo>
                    <a:pt x="986" y="205"/>
                    <a:pt x="953" y="155"/>
                    <a:pt x="869" y="105"/>
                  </a:cubicBezTo>
                  <a:cubicBezTo>
                    <a:pt x="758" y="36"/>
                    <a:pt x="646" y="1"/>
                    <a:pt x="535"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57" name="Google Shape;757;p15"/>
            <p:cNvSpPr/>
            <p:nvPr/>
          </p:nvSpPr>
          <p:spPr>
            <a:xfrm>
              <a:off x="4582698" y="1643330"/>
              <a:ext cx="92144" cy="161660"/>
            </a:xfrm>
            <a:custGeom>
              <a:avLst/>
              <a:gdLst/>
              <a:ahLst/>
              <a:cxnLst/>
              <a:rect l="l" t="t" r="r" b="b"/>
              <a:pathLst>
                <a:path w="2875" h="5044" extrusionOk="0">
                  <a:moveTo>
                    <a:pt x="962" y="0"/>
                  </a:moveTo>
                  <a:cubicBezTo>
                    <a:pt x="795" y="0"/>
                    <a:pt x="623" y="23"/>
                    <a:pt x="452" y="70"/>
                  </a:cubicBezTo>
                  <a:lnTo>
                    <a:pt x="252" y="471"/>
                  </a:lnTo>
                  <a:cubicBezTo>
                    <a:pt x="1" y="1056"/>
                    <a:pt x="118" y="1724"/>
                    <a:pt x="552" y="2175"/>
                  </a:cubicBezTo>
                  <a:cubicBezTo>
                    <a:pt x="753" y="2342"/>
                    <a:pt x="937" y="2509"/>
                    <a:pt x="1104" y="2710"/>
                  </a:cubicBezTo>
                  <a:cubicBezTo>
                    <a:pt x="1421" y="3128"/>
                    <a:pt x="1371" y="3712"/>
                    <a:pt x="1421" y="4247"/>
                  </a:cubicBezTo>
                  <a:cubicBezTo>
                    <a:pt x="1421" y="4498"/>
                    <a:pt x="1521" y="4732"/>
                    <a:pt x="1689" y="4915"/>
                  </a:cubicBezTo>
                  <a:cubicBezTo>
                    <a:pt x="1774" y="5001"/>
                    <a:pt x="1886" y="5043"/>
                    <a:pt x="1996" y="5043"/>
                  </a:cubicBezTo>
                  <a:cubicBezTo>
                    <a:pt x="2121" y="5043"/>
                    <a:pt x="2243" y="4989"/>
                    <a:pt x="2323" y="4882"/>
                  </a:cubicBezTo>
                  <a:cubicBezTo>
                    <a:pt x="2357" y="4815"/>
                    <a:pt x="2390" y="4748"/>
                    <a:pt x="2390" y="4665"/>
                  </a:cubicBezTo>
                  <a:cubicBezTo>
                    <a:pt x="2507" y="4080"/>
                    <a:pt x="2624" y="3495"/>
                    <a:pt x="2724" y="2910"/>
                  </a:cubicBezTo>
                  <a:cubicBezTo>
                    <a:pt x="2841" y="2459"/>
                    <a:pt x="2875" y="2008"/>
                    <a:pt x="2825" y="1557"/>
                  </a:cubicBezTo>
                  <a:cubicBezTo>
                    <a:pt x="2656" y="642"/>
                    <a:pt x="1859" y="0"/>
                    <a:pt x="962"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58" name="Google Shape;758;p15"/>
            <p:cNvSpPr/>
            <p:nvPr/>
          </p:nvSpPr>
          <p:spPr>
            <a:xfrm>
              <a:off x="4392674" y="1622529"/>
              <a:ext cx="222203" cy="99708"/>
            </a:xfrm>
            <a:custGeom>
              <a:avLst/>
              <a:gdLst/>
              <a:ahLst/>
              <a:cxnLst/>
              <a:rect l="l" t="t" r="r" b="b"/>
              <a:pathLst>
                <a:path w="6933" h="3111" extrusionOk="0">
                  <a:moveTo>
                    <a:pt x="1389" y="1"/>
                  </a:moveTo>
                  <a:cubicBezTo>
                    <a:pt x="1124" y="1"/>
                    <a:pt x="857" y="65"/>
                    <a:pt x="617" y="201"/>
                  </a:cubicBezTo>
                  <a:cubicBezTo>
                    <a:pt x="299" y="351"/>
                    <a:pt x="65" y="652"/>
                    <a:pt x="15" y="1003"/>
                  </a:cubicBezTo>
                  <a:cubicBezTo>
                    <a:pt x="0" y="1329"/>
                    <a:pt x="248" y="1655"/>
                    <a:pt x="526" y="1655"/>
                  </a:cubicBezTo>
                  <a:cubicBezTo>
                    <a:pt x="561" y="1655"/>
                    <a:pt x="597" y="1649"/>
                    <a:pt x="633" y="1638"/>
                  </a:cubicBezTo>
                  <a:lnTo>
                    <a:pt x="633" y="1638"/>
                  </a:lnTo>
                  <a:cubicBezTo>
                    <a:pt x="299" y="1755"/>
                    <a:pt x="166" y="2239"/>
                    <a:pt x="333" y="2574"/>
                  </a:cubicBezTo>
                  <a:cubicBezTo>
                    <a:pt x="489" y="2845"/>
                    <a:pt x="768" y="3006"/>
                    <a:pt x="1075" y="3006"/>
                  </a:cubicBezTo>
                  <a:cubicBezTo>
                    <a:pt x="1127" y="3006"/>
                    <a:pt x="1181" y="3001"/>
                    <a:pt x="1235" y="2991"/>
                  </a:cubicBezTo>
                  <a:cubicBezTo>
                    <a:pt x="1586" y="2925"/>
                    <a:pt x="1903" y="2724"/>
                    <a:pt x="2137" y="2440"/>
                  </a:cubicBezTo>
                  <a:cubicBezTo>
                    <a:pt x="2169" y="2821"/>
                    <a:pt x="2487" y="3111"/>
                    <a:pt x="2847" y="3111"/>
                  </a:cubicBezTo>
                  <a:cubicBezTo>
                    <a:pt x="2867" y="3111"/>
                    <a:pt x="2886" y="3110"/>
                    <a:pt x="2906" y="3108"/>
                  </a:cubicBezTo>
                  <a:cubicBezTo>
                    <a:pt x="3290" y="3058"/>
                    <a:pt x="3641" y="2908"/>
                    <a:pt x="3925" y="2657"/>
                  </a:cubicBezTo>
                  <a:cubicBezTo>
                    <a:pt x="4209" y="2407"/>
                    <a:pt x="4543" y="2206"/>
                    <a:pt x="4894" y="2089"/>
                  </a:cubicBezTo>
                  <a:cubicBezTo>
                    <a:pt x="5145" y="2056"/>
                    <a:pt x="5412" y="2039"/>
                    <a:pt x="5663" y="2039"/>
                  </a:cubicBezTo>
                  <a:cubicBezTo>
                    <a:pt x="5930" y="2022"/>
                    <a:pt x="6181" y="1872"/>
                    <a:pt x="6314" y="1655"/>
                  </a:cubicBezTo>
                  <a:cubicBezTo>
                    <a:pt x="6448" y="1404"/>
                    <a:pt x="6932" y="1120"/>
                    <a:pt x="6682" y="1120"/>
                  </a:cubicBezTo>
                  <a:lnTo>
                    <a:pt x="6465" y="752"/>
                  </a:lnTo>
                  <a:cubicBezTo>
                    <a:pt x="5963" y="652"/>
                    <a:pt x="5496" y="485"/>
                    <a:pt x="5061" y="251"/>
                  </a:cubicBezTo>
                  <a:cubicBezTo>
                    <a:pt x="4780" y="105"/>
                    <a:pt x="4461" y="35"/>
                    <a:pt x="4140" y="35"/>
                  </a:cubicBezTo>
                  <a:cubicBezTo>
                    <a:pt x="3984" y="35"/>
                    <a:pt x="3827" y="51"/>
                    <a:pt x="3674" y="84"/>
                  </a:cubicBezTo>
                  <a:cubicBezTo>
                    <a:pt x="3385" y="164"/>
                    <a:pt x="3097" y="352"/>
                    <a:pt x="2793" y="352"/>
                  </a:cubicBezTo>
                  <a:cubicBezTo>
                    <a:pt x="2781" y="352"/>
                    <a:pt x="2768" y="352"/>
                    <a:pt x="2755" y="351"/>
                  </a:cubicBezTo>
                  <a:cubicBezTo>
                    <a:pt x="2438" y="351"/>
                    <a:pt x="2171" y="168"/>
                    <a:pt x="1853" y="67"/>
                  </a:cubicBezTo>
                  <a:cubicBezTo>
                    <a:pt x="1703" y="24"/>
                    <a:pt x="1547" y="1"/>
                    <a:pt x="1389"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59" name="Google Shape;759;p15"/>
            <p:cNvSpPr/>
            <p:nvPr/>
          </p:nvSpPr>
          <p:spPr>
            <a:xfrm>
              <a:off x="4483119" y="1667528"/>
              <a:ext cx="105509" cy="46505"/>
            </a:xfrm>
            <a:custGeom>
              <a:avLst/>
              <a:gdLst/>
              <a:ahLst/>
              <a:cxnLst/>
              <a:rect l="l" t="t" r="r" b="b"/>
              <a:pathLst>
                <a:path w="3292" h="1451" extrusionOk="0">
                  <a:moveTo>
                    <a:pt x="3258" y="0"/>
                  </a:moveTo>
                  <a:cubicBezTo>
                    <a:pt x="3258" y="0"/>
                    <a:pt x="3275" y="50"/>
                    <a:pt x="3258" y="150"/>
                  </a:cubicBezTo>
                  <a:cubicBezTo>
                    <a:pt x="3242" y="284"/>
                    <a:pt x="3192" y="418"/>
                    <a:pt x="3108" y="535"/>
                  </a:cubicBezTo>
                  <a:cubicBezTo>
                    <a:pt x="2974" y="702"/>
                    <a:pt x="2791" y="802"/>
                    <a:pt x="2590" y="819"/>
                  </a:cubicBezTo>
                  <a:cubicBezTo>
                    <a:pt x="2564" y="821"/>
                    <a:pt x="2538" y="821"/>
                    <a:pt x="2511" y="821"/>
                  </a:cubicBezTo>
                  <a:cubicBezTo>
                    <a:pt x="2296" y="821"/>
                    <a:pt x="2057" y="769"/>
                    <a:pt x="1805" y="769"/>
                  </a:cubicBezTo>
                  <a:cubicBezTo>
                    <a:pt x="1671" y="769"/>
                    <a:pt x="1537" y="802"/>
                    <a:pt x="1404" y="869"/>
                  </a:cubicBezTo>
                  <a:cubicBezTo>
                    <a:pt x="1287" y="919"/>
                    <a:pt x="1186" y="1003"/>
                    <a:pt x="1086" y="1069"/>
                  </a:cubicBezTo>
                  <a:cubicBezTo>
                    <a:pt x="986" y="1136"/>
                    <a:pt x="902" y="1203"/>
                    <a:pt x="802" y="1270"/>
                  </a:cubicBezTo>
                  <a:cubicBezTo>
                    <a:pt x="735" y="1320"/>
                    <a:pt x="635" y="1353"/>
                    <a:pt x="552" y="1387"/>
                  </a:cubicBezTo>
                  <a:cubicBezTo>
                    <a:pt x="485" y="1404"/>
                    <a:pt x="414" y="1412"/>
                    <a:pt x="343" y="1412"/>
                  </a:cubicBezTo>
                  <a:cubicBezTo>
                    <a:pt x="272" y="1412"/>
                    <a:pt x="201" y="1404"/>
                    <a:pt x="134" y="1387"/>
                  </a:cubicBezTo>
                  <a:cubicBezTo>
                    <a:pt x="84" y="1353"/>
                    <a:pt x="50" y="1337"/>
                    <a:pt x="0" y="1303"/>
                  </a:cubicBezTo>
                  <a:lnTo>
                    <a:pt x="0" y="1303"/>
                  </a:lnTo>
                  <a:cubicBezTo>
                    <a:pt x="0" y="1303"/>
                    <a:pt x="0" y="1320"/>
                    <a:pt x="34" y="1337"/>
                  </a:cubicBezTo>
                  <a:cubicBezTo>
                    <a:pt x="50" y="1370"/>
                    <a:pt x="84" y="1387"/>
                    <a:pt x="134" y="1404"/>
                  </a:cubicBezTo>
                  <a:cubicBezTo>
                    <a:pt x="212" y="1433"/>
                    <a:pt x="295" y="1451"/>
                    <a:pt x="377" y="1451"/>
                  </a:cubicBezTo>
                  <a:cubicBezTo>
                    <a:pt x="437" y="1451"/>
                    <a:pt x="496" y="1441"/>
                    <a:pt x="552" y="1420"/>
                  </a:cubicBezTo>
                  <a:cubicBezTo>
                    <a:pt x="652" y="1404"/>
                    <a:pt x="752" y="1370"/>
                    <a:pt x="836" y="1320"/>
                  </a:cubicBezTo>
                  <a:cubicBezTo>
                    <a:pt x="936" y="1253"/>
                    <a:pt x="1019" y="1186"/>
                    <a:pt x="1120" y="1120"/>
                  </a:cubicBezTo>
                  <a:cubicBezTo>
                    <a:pt x="1320" y="952"/>
                    <a:pt x="1554" y="852"/>
                    <a:pt x="1805" y="835"/>
                  </a:cubicBezTo>
                  <a:cubicBezTo>
                    <a:pt x="2042" y="835"/>
                    <a:pt x="2280" y="888"/>
                    <a:pt x="2506" y="888"/>
                  </a:cubicBezTo>
                  <a:cubicBezTo>
                    <a:pt x="2534" y="888"/>
                    <a:pt x="2562" y="887"/>
                    <a:pt x="2590" y="886"/>
                  </a:cubicBezTo>
                  <a:cubicBezTo>
                    <a:pt x="2707" y="869"/>
                    <a:pt x="2824" y="835"/>
                    <a:pt x="2924" y="769"/>
                  </a:cubicBezTo>
                  <a:cubicBezTo>
                    <a:pt x="3008" y="719"/>
                    <a:pt x="3075" y="652"/>
                    <a:pt x="3141" y="568"/>
                  </a:cubicBezTo>
                  <a:cubicBezTo>
                    <a:pt x="3225" y="451"/>
                    <a:pt x="3275" y="301"/>
                    <a:pt x="3292" y="150"/>
                  </a:cubicBezTo>
                  <a:cubicBezTo>
                    <a:pt x="3292" y="117"/>
                    <a:pt x="3275" y="67"/>
                    <a:pt x="3275" y="33"/>
                  </a:cubicBezTo>
                  <a:cubicBezTo>
                    <a:pt x="3275" y="17"/>
                    <a:pt x="3275" y="0"/>
                    <a:pt x="3258"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0" name="Google Shape;760;p15"/>
            <p:cNvSpPr/>
            <p:nvPr/>
          </p:nvSpPr>
          <p:spPr>
            <a:xfrm>
              <a:off x="4590198" y="1626279"/>
              <a:ext cx="10224" cy="26281"/>
            </a:xfrm>
            <a:custGeom>
              <a:avLst/>
              <a:gdLst/>
              <a:ahLst/>
              <a:cxnLst/>
              <a:rect l="l" t="t" r="r" b="b"/>
              <a:pathLst>
                <a:path w="319" h="820" extrusionOk="0">
                  <a:moveTo>
                    <a:pt x="101" y="0"/>
                  </a:moveTo>
                  <a:lnTo>
                    <a:pt x="101" y="0"/>
                  </a:lnTo>
                  <a:cubicBezTo>
                    <a:pt x="1" y="301"/>
                    <a:pt x="84" y="619"/>
                    <a:pt x="318" y="819"/>
                  </a:cubicBezTo>
                  <a:cubicBezTo>
                    <a:pt x="151" y="585"/>
                    <a:pt x="84" y="285"/>
                    <a:pt x="101"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1" name="Google Shape;761;p15"/>
            <p:cNvSpPr/>
            <p:nvPr/>
          </p:nvSpPr>
          <p:spPr>
            <a:xfrm>
              <a:off x="4600935" y="1625734"/>
              <a:ext cx="14999" cy="27884"/>
            </a:xfrm>
            <a:custGeom>
              <a:avLst/>
              <a:gdLst/>
              <a:ahLst/>
              <a:cxnLst/>
              <a:rect l="l" t="t" r="r" b="b"/>
              <a:pathLst>
                <a:path w="468" h="870" extrusionOk="0">
                  <a:moveTo>
                    <a:pt x="451" y="1"/>
                  </a:moveTo>
                  <a:lnTo>
                    <a:pt x="451" y="1"/>
                  </a:lnTo>
                  <a:cubicBezTo>
                    <a:pt x="167" y="201"/>
                    <a:pt x="0" y="519"/>
                    <a:pt x="0" y="870"/>
                  </a:cubicBezTo>
                  <a:cubicBezTo>
                    <a:pt x="17" y="870"/>
                    <a:pt x="50" y="652"/>
                    <a:pt x="184" y="402"/>
                  </a:cubicBezTo>
                  <a:cubicBezTo>
                    <a:pt x="301" y="168"/>
                    <a:pt x="468" y="17"/>
                    <a:pt x="451"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2" name="Google Shape;762;p15"/>
            <p:cNvSpPr/>
            <p:nvPr/>
          </p:nvSpPr>
          <p:spPr>
            <a:xfrm>
              <a:off x="4778171" y="2231928"/>
              <a:ext cx="199768" cy="229254"/>
            </a:xfrm>
            <a:custGeom>
              <a:avLst/>
              <a:gdLst/>
              <a:ahLst/>
              <a:cxnLst/>
              <a:rect l="l" t="t" r="r" b="b"/>
              <a:pathLst>
                <a:path w="6233" h="7153" extrusionOk="0">
                  <a:moveTo>
                    <a:pt x="3459" y="1"/>
                  </a:moveTo>
                  <a:lnTo>
                    <a:pt x="1" y="2056"/>
                  </a:lnTo>
                  <a:lnTo>
                    <a:pt x="1989" y="7152"/>
                  </a:lnTo>
                  <a:lnTo>
                    <a:pt x="6233" y="7152"/>
                  </a:lnTo>
                  <a:lnTo>
                    <a:pt x="3459" y="1"/>
                  </a:lnTo>
                  <a:close/>
                </a:path>
              </a:pathLst>
            </a:custGeom>
            <a:solidFill>
              <a:srgbClr val="B788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3" name="Google Shape;763;p15"/>
            <p:cNvSpPr/>
            <p:nvPr/>
          </p:nvSpPr>
          <p:spPr>
            <a:xfrm>
              <a:off x="4092173" y="1735954"/>
              <a:ext cx="390978" cy="592540"/>
            </a:xfrm>
            <a:custGeom>
              <a:avLst/>
              <a:gdLst/>
              <a:ahLst/>
              <a:cxnLst/>
              <a:rect l="l" t="t" r="r" b="b"/>
              <a:pathLst>
                <a:path w="12199" h="18488" extrusionOk="0">
                  <a:moveTo>
                    <a:pt x="2227" y="1"/>
                  </a:moveTo>
                  <a:cubicBezTo>
                    <a:pt x="1732" y="1"/>
                    <a:pt x="1572" y="2498"/>
                    <a:pt x="1572" y="2744"/>
                  </a:cubicBezTo>
                  <a:cubicBezTo>
                    <a:pt x="1564" y="2828"/>
                    <a:pt x="1504" y="2866"/>
                    <a:pt x="1443" y="2866"/>
                  </a:cubicBezTo>
                  <a:cubicBezTo>
                    <a:pt x="1370" y="2866"/>
                    <a:pt x="1295" y="2811"/>
                    <a:pt x="1304" y="2711"/>
                  </a:cubicBezTo>
                  <a:cubicBezTo>
                    <a:pt x="1321" y="2510"/>
                    <a:pt x="1688" y="288"/>
                    <a:pt x="1154" y="188"/>
                  </a:cubicBezTo>
                  <a:cubicBezTo>
                    <a:pt x="1148" y="187"/>
                    <a:pt x="1142" y="186"/>
                    <a:pt x="1136" y="186"/>
                  </a:cubicBezTo>
                  <a:cubicBezTo>
                    <a:pt x="760" y="186"/>
                    <a:pt x="998" y="2333"/>
                    <a:pt x="669" y="2761"/>
                  </a:cubicBezTo>
                  <a:cubicBezTo>
                    <a:pt x="639" y="2798"/>
                    <a:pt x="615" y="2815"/>
                    <a:pt x="594" y="2815"/>
                  </a:cubicBezTo>
                  <a:cubicBezTo>
                    <a:pt x="386" y="2815"/>
                    <a:pt x="618" y="1050"/>
                    <a:pt x="268" y="990"/>
                  </a:cubicBezTo>
                  <a:cubicBezTo>
                    <a:pt x="253" y="988"/>
                    <a:pt x="237" y="986"/>
                    <a:pt x="223" y="986"/>
                  </a:cubicBezTo>
                  <a:cubicBezTo>
                    <a:pt x="95" y="986"/>
                    <a:pt x="1" y="1103"/>
                    <a:pt x="1" y="2226"/>
                  </a:cubicBezTo>
                  <a:cubicBezTo>
                    <a:pt x="1" y="2894"/>
                    <a:pt x="252" y="3897"/>
                    <a:pt x="168" y="5183"/>
                  </a:cubicBezTo>
                  <a:cubicBezTo>
                    <a:pt x="326" y="8765"/>
                    <a:pt x="156" y="18487"/>
                    <a:pt x="3697" y="18487"/>
                  </a:cubicBezTo>
                  <a:cubicBezTo>
                    <a:pt x="3906" y="18487"/>
                    <a:pt x="4127" y="18454"/>
                    <a:pt x="4362" y="18383"/>
                  </a:cubicBezTo>
                  <a:cubicBezTo>
                    <a:pt x="7269" y="17481"/>
                    <a:pt x="9926" y="15977"/>
                    <a:pt x="12198" y="13955"/>
                  </a:cubicBezTo>
                  <a:lnTo>
                    <a:pt x="9809" y="9678"/>
                  </a:lnTo>
                  <a:cubicBezTo>
                    <a:pt x="9809" y="9678"/>
                    <a:pt x="6133" y="13454"/>
                    <a:pt x="4562" y="13454"/>
                  </a:cubicBezTo>
                  <a:cubicBezTo>
                    <a:pt x="4044" y="13454"/>
                    <a:pt x="3627" y="7172"/>
                    <a:pt x="3627" y="5350"/>
                  </a:cubicBezTo>
                  <a:cubicBezTo>
                    <a:pt x="3710" y="5117"/>
                    <a:pt x="3827" y="4899"/>
                    <a:pt x="3978" y="4699"/>
                  </a:cubicBezTo>
                  <a:cubicBezTo>
                    <a:pt x="4111" y="4515"/>
                    <a:pt x="4262" y="4348"/>
                    <a:pt x="4445" y="4198"/>
                  </a:cubicBezTo>
                  <a:cubicBezTo>
                    <a:pt x="4663" y="4014"/>
                    <a:pt x="4897" y="3847"/>
                    <a:pt x="5164" y="3730"/>
                  </a:cubicBezTo>
                  <a:cubicBezTo>
                    <a:pt x="5414" y="3646"/>
                    <a:pt x="5431" y="3312"/>
                    <a:pt x="5197" y="3245"/>
                  </a:cubicBezTo>
                  <a:cubicBezTo>
                    <a:pt x="5172" y="3237"/>
                    <a:pt x="5141" y="3234"/>
                    <a:pt x="5104" y="3234"/>
                  </a:cubicBezTo>
                  <a:cubicBezTo>
                    <a:pt x="4822" y="3234"/>
                    <a:pt x="4224" y="3463"/>
                    <a:pt x="3677" y="3980"/>
                  </a:cubicBezTo>
                  <a:cubicBezTo>
                    <a:pt x="3567" y="4084"/>
                    <a:pt x="3483" y="4128"/>
                    <a:pt x="3418" y="4128"/>
                  </a:cubicBezTo>
                  <a:cubicBezTo>
                    <a:pt x="3120" y="4128"/>
                    <a:pt x="3251" y="3176"/>
                    <a:pt x="3293" y="2777"/>
                  </a:cubicBezTo>
                  <a:cubicBezTo>
                    <a:pt x="3359" y="2310"/>
                    <a:pt x="3476" y="822"/>
                    <a:pt x="3343" y="689"/>
                  </a:cubicBezTo>
                  <a:cubicBezTo>
                    <a:pt x="3289" y="640"/>
                    <a:pt x="3233" y="616"/>
                    <a:pt x="3177" y="616"/>
                  </a:cubicBezTo>
                  <a:cubicBezTo>
                    <a:pt x="3023" y="616"/>
                    <a:pt x="2878" y="801"/>
                    <a:pt x="2841" y="1157"/>
                  </a:cubicBezTo>
                  <a:cubicBezTo>
                    <a:pt x="2809" y="1633"/>
                    <a:pt x="2566" y="3013"/>
                    <a:pt x="2320" y="3013"/>
                  </a:cubicBezTo>
                  <a:cubicBezTo>
                    <a:pt x="2315" y="3013"/>
                    <a:pt x="2311" y="3012"/>
                    <a:pt x="2307" y="3011"/>
                  </a:cubicBezTo>
                  <a:cubicBezTo>
                    <a:pt x="2056" y="2978"/>
                    <a:pt x="2390" y="555"/>
                    <a:pt x="2390" y="555"/>
                  </a:cubicBezTo>
                  <a:cubicBezTo>
                    <a:pt x="2390" y="555"/>
                    <a:pt x="2541" y="54"/>
                    <a:pt x="2257" y="4"/>
                  </a:cubicBezTo>
                  <a:cubicBezTo>
                    <a:pt x="2247" y="2"/>
                    <a:pt x="2237" y="1"/>
                    <a:pt x="2227" y="1"/>
                  </a:cubicBezTo>
                  <a:close/>
                </a:path>
              </a:pathLst>
            </a:custGeom>
            <a:solidFill>
              <a:srgbClr val="B788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4" name="Google Shape;764;p15"/>
            <p:cNvSpPr/>
            <p:nvPr/>
          </p:nvSpPr>
          <p:spPr>
            <a:xfrm>
              <a:off x="4735321" y="2154303"/>
              <a:ext cx="13974" cy="125860"/>
            </a:xfrm>
            <a:custGeom>
              <a:avLst/>
              <a:gdLst/>
              <a:ahLst/>
              <a:cxnLst/>
              <a:rect l="l" t="t" r="r" b="b"/>
              <a:pathLst>
                <a:path w="436" h="3927" extrusionOk="0">
                  <a:moveTo>
                    <a:pt x="1" y="0"/>
                  </a:moveTo>
                  <a:cubicBezTo>
                    <a:pt x="1" y="50"/>
                    <a:pt x="1" y="100"/>
                    <a:pt x="18" y="150"/>
                  </a:cubicBezTo>
                  <a:cubicBezTo>
                    <a:pt x="34" y="267"/>
                    <a:pt x="51" y="418"/>
                    <a:pt x="68" y="568"/>
                  </a:cubicBezTo>
                  <a:cubicBezTo>
                    <a:pt x="135" y="936"/>
                    <a:pt x="201" y="1420"/>
                    <a:pt x="252" y="1955"/>
                  </a:cubicBezTo>
                  <a:cubicBezTo>
                    <a:pt x="318" y="2506"/>
                    <a:pt x="352" y="2991"/>
                    <a:pt x="385" y="3342"/>
                  </a:cubicBezTo>
                  <a:cubicBezTo>
                    <a:pt x="385" y="3509"/>
                    <a:pt x="402" y="3659"/>
                    <a:pt x="402" y="3776"/>
                  </a:cubicBezTo>
                  <a:cubicBezTo>
                    <a:pt x="402" y="3826"/>
                    <a:pt x="419" y="3876"/>
                    <a:pt x="435" y="3927"/>
                  </a:cubicBezTo>
                  <a:cubicBezTo>
                    <a:pt x="435" y="3876"/>
                    <a:pt x="435" y="3826"/>
                    <a:pt x="435" y="3776"/>
                  </a:cubicBezTo>
                  <a:cubicBezTo>
                    <a:pt x="435" y="3676"/>
                    <a:pt x="435" y="3526"/>
                    <a:pt x="435" y="3342"/>
                  </a:cubicBezTo>
                  <a:cubicBezTo>
                    <a:pt x="419" y="2991"/>
                    <a:pt x="385" y="2490"/>
                    <a:pt x="318" y="1955"/>
                  </a:cubicBezTo>
                  <a:cubicBezTo>
                    <a:pt x="268" y="1404"/>
                    <a:pt x="185" y="919"/>
                    <a:pt x="118" y="568"/>
                  </a:cubicBezTo>
                  <a:cubicBezTo>
                    <a:pt x="84" y="384"/>
                    <a:pt x="51" y="251"/>
                    <a:pt x="34" y="150"/>
                  </a:cubicBezTo>
                  <a:cubicBezTo>
                    <a:pt x="34" y="100"/>
                    <a:pt x="18" y="50"/>
                    <a:pt x="1"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5" name="Google Shape;765;p15"/>
            <p:cNvSpPr/>
            <p:nvPr/>
          </p:nvSpPr>
          <p:spPr>
            <a:xfrm>
              <a:off x="4257135" y="1985432"/>
              <a:ext cx="665134" cy="477865"/>
            </a:xfrm>
            <a:custGeom>
              <a:avLst/>
              <a:gdLst/>
              <a:ahLst/>
              <a:cxnLst/>
              <a:rect l="l" t="t" r="r" b="b"/>
              <a:pathLst>
                <a:path w="20753" h="14910" extrusionOk="0">
                  <a:moveTo>
                    <a:pt x="12572" y="0"/>
                  </a:moveTo>
                  <a:cubicBezTo>
                    <a:pt x="12408" y="0"/>
                    <a:pt x="12314" y="6"/>
                    <a:pt x="12314" y="6"/>
                  </a:cubicBezTo>
                  <a:lnTo>
                    <a:pt x="10059" y="1543"/>
                  </a:lnTo>
                  <a:lnTo>
                    <a:pt x="7970" y="89"/>
                  </a:lnTo>
                  <a:cubicBezTo>
                    <a:pt x="6867" y="206"/>
                    <a:pt x="5781" y="524"/>
                    <a:pt x="4762" y="1025"/>
                  </a:cubicBezTo>
                  <a:lnTo>
                    <a:pt x="4662" y="1042"/>
                  </a:lnTo>
                  <a:lnTo>
                    <a:pt x="4662" y="1075"/>
                  </a:lnTo>
                  <a:cubicBezTo>
                    <a:pt x="3425" y="1710"/>
                    <a:pt x="1671" y="3281"/>
                    <a:pt x="0" y="4785"/>
                  </a:cubicBezTo>
                  <a:lnTo>
                    <a:pt x="1938" y="6673"/>
                  </a:lnTo>
                  <a:lnTo>
                    <a:pt x="4060" y="8661"/>
                  </a:lnTo>
                  <a:cubicBezTo>
                    <a:pt x="4155" y="8649"/>
                    <a:pt x="4241" y="8637"/>
                    <a:pt x="4325" y="8637"/>
                  </a:cubicBezTo>
                  <a:cubicBezTo>
                    <a:pt x="4359" y="8637"/>
                    <a:pt x="4394" y="8639"/>
                    <a:pt x="4428" y="8644"/>
                  </a:cubicBezTo>
                  <a:cubicBezTo>
                    <a:pt x="4461" y="8845"/>
                    <a:pt x="4027" y="14843"/>
                    <a:pt x="4027" y="14843"/>
                  </a:cubicBezTo>
                  <a:lnTo>
                    <a:pt x="15740" y="14910"/>
                  </a:lnTo>
                  <a:lnTo>
                    <a:pt x="15339" y="12437"/>
                  </a:lnTo>
                  <a:cubicBezTo>
                    <a:pt x="15456" y="11251"/>
                    <a:pt x="15439" y="10081"/>
                    <a:pt x="15322" y="8912"/>
                  </a:cubicBezTo>
                  <a:lnTo>
                    <a:pt x="15322" y="8912"/>
                  </a:lnTo>
                  <a:lnTo>
                    <a:pt x="15923" y="10516"/>
                  </a:lnTo>
                  <a:lnTo>
                    <a:pt x="20752" y="8093"/>
                  </a:lnTo>
                  <a:cubicBezTo>
                    <a:pt x="20752" y="8093"/>
                    <a:pt x="18998" y="3414"/>
                    <a:pt x="17527" y="1810"/>
                  </a:cubicBezTo>
                  <a:cubicBezTo>
                    <a:pt x="15982" y="140"/>
                    <a:pt x="13392" y="0"/>
                    <a:pt x="12572" y="0"/>
                  </a:cubicBezTo>
                  <a:close/>
                </a:path>
              </a:pathLst>
            </a:custGeom>
            <a:solidFill>
              <a:srgbClr val="455A6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6" name="Google Shape;766;p15"/>
            <p:cNvSpPr/>
            <p:nvPr/>
          </p:nvSpPr>
          <p:spPr>
            <a:xfrm>
              <a:off x="4508823" y="1960977"/>
              <a:ext cx="154257" cy="130155"/>
            </a:xfrm>
            <a:custGeom>
              <a:avLst/>
              <a:gdLst/>
              <a:ahLst/>
              <a:cxnLst/>
              <a:rect l="l" t="t" r="r" b="b"/>
              <a:pathLst>
                <a:path w="4813" h="4061" extrusionOk="0">
                  <a:moveTo>
                    <a:pt x="4562" y="0"/>
                  </a:moveTo>
                  <a:cubicBezTo>
                    <a:pt x="2791" y="201"/>
                    <a:pt x="2189" y="2223"/>
                    <a:pt x="2189" y="2223"/>
                  </a:cubicBezTo>
                  <a:cubicBezTo>
                    <a:pt x="1862" y="305"/>
                    <a:pt x="384" y="199"/>
                    <a:pt x="62" y="199"/>
                  </a:cubicBezTo>
                  <a:cubicBezTo>
                    <a:pt x="22" y="199"/>
                    <a:pt x="0" y="201"/>
                    <a:pt x="0" y="201"/>
                  </a:cubicBezTo>
                  <a:lnTo>
                    <a:pt x="0" y="819"/>
                  </a:lnTo>
                  <a:lnTo>
                    <a:pt x="318" y="2741"/>
                  </a:lnTo>
                  <a:lnTo>
                    <a:pt x="1303" y="3860"/>
                  </a:lnTo>
                  <a:lnTo>
                    <a:pt x="2189" y="4060"/>
                  </a:lnTo>
                  <a:cubicBezTo>
                    <a:pt x="2189" y="4060"/>
                    <a:pt x="3726" y="3609"/>
                    <a:pt x="3860" y="3593"/>
                  </a:cubicBezTo>
                  <a:cubicBezTo>
                    <a:pt x="3977" y="3576"/>
                    <a:pt x="4812" y="953"/>
                    <a:pt x="4812" y="953"/>
                  </a:cubicBezTo>
                  <a:lnTo>
                    <a:pt x="4562" y="0"/>
                  </a:lnTo>
                  <a:close/>
                </a:path>
              </a:pathLst>
            </a:custGeom>
            <a:solidFill>
              <a:srgbClr val="455A6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7" name="Google Shape;767;p15"/>
            <p:cNvSpPr/>
            <p:nvPr/>
          </p:nvSpPr>
          <p:spPr>
            <a:xfrm>
              <a:off x="4591833" y="1988829"/>
              <a:ext cx="72850" cy="56248"/>
            </a:xfrm>
            <a:custGeom>
              <a:avLst/>
              <a:gdLst/>
              <a:ahLst/>
              <a:cxnLst/>
              <a:rect l="l" t="t" r="r" b="b"/>
              <a:pathLst>
                <a:path w="2273" h="1755" extrusionOk="0">
                  <a:moveTo>
                    <a:pt x="2272" y="0"/>
                  </a:moveTo>
                  <a:cubicBezTo>
                    <a:pt x="2222" y="34"/>
                    <a:pt x="2189" y="50"/>
                    <a:pt x="2155" y="84"/>
                  </a:cubicBezTo>
                  <a:cubicBezTo>
                    <a:pt x="2072" y="151"/>
                    <a:pt x="1972" y="251"/>
                    <a:pt x="1855" y="368"/>
                  </a:cubicBezTo>
                  <a:cubicBezTo>
                    <a:pt x="1537" y="685"/>
                    <a:pt x="1270" y="1019"/>
                    <a:pt x="1036" y="1404"/>
                  </a:cubicBezTo>
                  <a:cubicBezTo>
                    <a:pt x="994" y="1487"/>
                    <a:pt x="953" y="1558"/>
                    <a:pt x="911" y="1628"/>
                  </a:cubicBezTo>
                  <a:lnTo>
                    <a:pt x="911" y="1628"/>
                  </a:lnTo>
                  <a:cubicBezTo>
                    <a:pt x="705" y="1262"/>
                    <a:pt x="530" y="944"/>
                    <a:pt x="401" y="719"/>
                  </a:cubicBezTo>
                  <a:cubicBezTo>
                    <a:pt x="368" y="652"/>
                    <a:pt x="317" y="602"/>
                    <a:pt x="267" y="568"/>
                  </a:cubicBezTo>
                  <a:cubicBezTo>
                    <a:pt x="217" y="552"/>
                    <a:pt x="167" y="535"/>
                    <a:pt x="117" y="535"/>
                  </a:cubicBezTo>
                  <a:cubicBezTo>
                    <a:pt x="33" y="535"/>
                    <a:pt x="0" y="585"/>
                    <a:pt x="17" y="585"/>
                  </a:cubicBezTo>
                  <a:cubicBezTo>
                    <a:pt x="50" y="568"/>
                    <a:pt x="84" y="552"/>
                    <a:pt x="117" y="552"/>
                  </a:cubicBezTo>
                  <a:cubicBezTo>
                    <a:pt x="167" y="568"/>
                    <a:pt x="201" y="585"/>
                    <a:pt x="251" y="602"/>
                  </a:cubicBezTo>
                  <a:cubicBezTo>
                    <a:pt x="284" y="635"/>
                    <a:pt x="334" y="685"/>
                    <a:pt x="368" y="735"/>
                  </a:cubicBezTo>
                  <a:lnTo>
                    <a:pt x="886" y="1704"/>
                  </a:lnTo>
                  <a:lnTo>
                    <a:pt x="902" y="1755"/>
                  </a:lnTo>
                  <a:lnTo>
                    <a:pt x="936" y="1704"/>
                  </a:lnTo>
                  <a:cubicBezTo>
                    <a:pt x="986" y="1621"/>
                    <a:pt x="1036" y="1521"/>
                    <a:pt x="1103" y="1437"/>
                  </a:cubicBezTo>
                  <a:cubicBezTo>
                    <a:pt x="1320" y="1069"/>
                    <a:pt x="1587" y="719"/>
                    <a:pt x="1888" y="401"/>
                  </a:cubicBezTo>
                  <a:cubicBezTo>
                    <a:pt x="2005" y="267"/>
                    <a:pt x="2105" y="184"/>
                    <a:pt x="2172" y="117"/>
                  </a:cubicBezTo>
                  <a:cubicBezTo>
                    <a:pt x="2206" y="84"/>
                    <a:pt x="2239" y="50"/>
                    <a:pt x="2272"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8" name="Google Shape;768;p15"/>
            <p:cNvSpPr/>
            <p:nvPr/>
          </p:nvSpPr>
          <p:spPr>
            <a:xfrm>
              <a:off x="4505073" y="1992579"/>
              <a:ext cx="58395" cy="44453"/>
            </a:xfrm>
            <a:custGeom>
              <a:avLst/>
              <a:gdLst/>
              <a:ahLst/>
              <a:cxnLst/>
              <a:rect l="l" t="t" r="r" b="b"/>
              <a:pathLst>
                <a:path w="1822" h="1387" extrusionOk="0">
                  <a:moveTo>
                    <a:pt x="0" y="0"/>
                  </a:moveTo>
                  <a:lnTo>
                    <a:pt x="0" y="0"/>
                  </a:lnTo>
                  <a:cubicBezTo>
                    <a:pt x="17" y="34"/>
                    <a:pt x="34" y="67"/>
                    <a:pt x="67" y="100"/>
                  </a:cubicBezTo>
                  <a:cubicBezTo>
                    <a:pt x="100" y="167"/>
                    <a:pt x="167" y="267"/>
                    <a:pt x="268" y="384"/>
                  </a:cubicBezTo>
                  <a:cubicBezTo>
                    <a:pt x="435" y="618"/>
                    <a:pt x="669" y="936"/>
                    <a:pt x="953" y="1287"/>
                  </a:cubicBezTo>
                  <a:lnTo>
                    <a:pt x="986" y="1337"/>
                  </a:lnTo>
                  <a:lnTo>
                    <a:pt x="1019" y="1387"/>
                  </a:lnTo>
                  <a:lnTo>
                    <a:pt x="1053" y="1337"/>
                  </a:lnTo>
                  <a:cubicBezTo>
                    <a:pt x="1120" y="1153"/>
                    <a:pt x="1170" y="952"/>
                    <a:pt x="1203" y="752"/>
                  </a:cubicBezTo>
                  <a:cubicBezTo>
                    <a:pt x="1220" y="602"/>
                    <a:pt x="1303" y="451"/>
                    <a:pt x="1420" y="351"/>
                  </a:cubicBezTo>
                  <a:cubicBezTo>
                    <a:pt x="1476" y="306"/>
                    <a:pt x="1539" y="284"/>
                    <a:pt x="1605" y="284"/>
                  </a:cubicBezTo>
                  <a:cubicBezTo>
                    <a:pt x="1638" y="284"/>
                    <a:pt x="1671" y="290"/>
                    <a:pt x="1704" y="301"/>
                  </a:cubicBezTo>
                  <a:cubicBezTo>
                    <a:pt x="1755" y="301"/>
                    <a:pt x="1788" y="318"/>
                    <a:pt x="1821" y="351"/>
                  </a:cubicBezTo>
                  <a:cubicBezTo>
                    <a:pt x="1821" y="351"/>
                    <a:pt x="1805" y="334"/>
                    <a:pt x="1805" y="318"/>
                  </a:cubicBezTo>
                  <a:cubicBezTo>
                    <a:pt x="1771" y="301"/>
                    <a:pt x="1755" y="284"/>
                    <a:pt x="1721" y="267"/>
                  </a:cubicBezTo>
                  <a:cubicBezTo>
                    <a:pt x="1682" y="256"/>
                    <a:pt x="1643" y="251"/>
                    <a:pt x="1605" y="251"/>
                  </a:cubicBezTo>
                  <a:cubicBezTo>
                    <a:pt x="1528" y="251"/>
                    <a:pt x="1454" y="273"/>
                    <a:pt x="1387" y="318"/>
                  </a:cubicBezTo>
                  <a:cubicBezTo>
                    <a:pt x="1253" y="418"/>
                    <a:pt x="1170" y="568"/>
                    <a:pt x="1136" y="735"/>
                  </a:cubicBezTo>
                  <a:cubicBezTo>
                    <a:pt x="1121" y="919"/>
                    <a:pt x="1078" y="1089"/>
                    <a:pt x="1006" y="1258"/>
                  </a:cubicBezTo>
                  <a:lnTo>
                    <a:pt x="1006" y="1258"/>
                  </a:lnTo>
                  <a:lnTo>
                    <a:pt x="1003" y="1253"/>
                  </a:lnTo>
                  <a:cubicBezTo>
                    <a:pt x="735" y="902"/>
                    <a:pt x="485" y="585"/>
                    <a:pt x="301" y="351"/>
                  </a:cubicBezTo>
                  <a:cubicBezTo>
                    <a:pt x="201" y="234"/>
                    <a:pt x="134" y="150"/>
                    <a:pt x="84" y="84"/>
                  </a:cubicBezTo>
                  <a:cubicBezTo>
                    <a:pt x="34" y="34"/>
                    <a:pt x="0" y="0"/>
                    <a:pt x="0"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9" name="Google Shape;769;p15"/>
            <p:cNvSpPr/>
            <p:nvPr/>
          </p:nvSpPr>
          <p:spPr>
            <a:xfrm>
              <a:off x="4546290" y="2033795"/>
              <a:ext cx="30576" cy="427387"/>
            </a:xfrm>
            <a:custGeom>
              <a:avLst/>
              <a:gdLst/>
              <a:ahLst/>
              <a:cxnLst/>
              <a:rect l="l" t="t" r="r" b="b"/>
              <a:pathLst>
                <a:path w="954" h="13335" extrusionOk="0">
                  <a:moveTo>
                    <a:pt x="953" y="1"/>
                  </a:moveTo>
                  <a:cubicBezTo>
                    <a:pt x="936" y="17"/>
                    <a:pt x="936" y="51"/>
                    <a:pt x="936" y="101"/>
                  </a:cubicBezTo>
                  <a:cubicBezTo>
                    <a:pt x="936" y="184"/>
                    <a:pt x="920" y="318"/>
                    <a:pt x="903" y="485"/>
                  </a:cubicBezTo>
                  <a:cubicBezTo>
                    <a:pt x="870" y="836"/>
                    <a:pt x="836" y="1321"/>
                    <a:pt x="786" y="1922"/>
                  </a:cubicBezTo>
                  <a:cubicBezTo>
                    <a:pt x="703" y="3125"/>
                    <a:pt x="586" y="4796"/>
                    <a:pt x="452" y="6651"/>
                  </a:cubicBezTo>
                  <a:cubicBezTo>
                    <a:pt x="318" y="8489"/>
                    <a:pt x="201" y="10159"/>
                    <a:pt x="118" y="11379"/>
                  </a:cubicBezTo>
                  <a:cubicBezTo>
                    <a:pt x="84" y="11981"/>
                    <a:pt x="51" y="12465"/>
                    <a:pt x="34" y="12816"/>
                  </a:cubicBezTo>
                  <a:cubicBezTo>
                    <a:pt x="17" y="12966"/>
                    <a:pt x="17" y="13100"/>
                    <a:pt x="17" y="13200"/>
                  </a:cubicBezTo>
                  <a:cubicBezTo>
                    <a:pt x="34" y="13100"/>
                    <a:pt x="51" y="12966"/>
                    <a:pt x="51" y="12816"/>
                  </a:cubicBezTo>
                  <a:cubicBezTo>
                    <a:pt x="84" y="12465"/>
                    <a:pt x="118" y="11981"/>
                    <a:pt x="168" y="11379"/>
                  </a:cubicBezTo>
                  <a:cubicBezTo>
                    <a:pt x="251" y="10159"/>
                    <a:pt x="385" y="8489"/>
                    <a:pt x="519" y="6651"/>
                  </a:cubicBezTo>
                  <a:cubicBezTo>
                    <a:pt x="636" y="4813"/>
                    <a:pt x="753" y="3142"/>
                    <a:pt x="836" y="1922"/>
                  </a:cubicBezTo>
                  <a:cubicBezTo>
                    <a:pt x="870" y="1321"/>
                    <a:pt x="903" y="836"/>
                    <a:pt x="936" y="485"/>
                  </a:cubicBezTo>
                  <a:cubicBezTo>
                    <a:pt x="936" y="318"/>
                    <a:pt x="936" y="184"/>
                    <a:pt x="953" y="101"/>
                  </a:cubicBezTo>
                  <a:cubicBezTo>
                    <a:pt x="953" y="51"/>
                    <a:pt x="953" y="17"/>
                    <a:pt x="953" y="1"/>
                  </a:cubicBezTo>
                  <a:close/>
                  <a:moveTo>
                    <a:pt x="17" y="13200"/>
                  </a:moveTo>
                  <a:cubicBezTo>
                    <a:pt x="17" y="13234"/>
                    <a:pt x="1" y="13267"/>
                    <a:pt x="1" y="13301"/>
                  </a:cubicBezTo>
                  <a:cubicBezTo>
                    <a:pt x="1" y="13317"/>
                    <a:pt x="1" y="13317"/>
                    <a:pt x="1" y="13334"/>
                  </a:cubicBezTo>
                  <a:cubicBezTo>
                    <a:pt x="17" y="13317"/>
                    <a:pt x="17" y="13317"/>
                    <a:pt x="17" y="13301"/>
                  </a:cubicBezTo>
                  <a:cubicBezTo>
                    <a:pt x="17" y="13267"/>
                    <a:pt x="17" y="13234"/>
                    <a:pt x="17" y="1320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70" name="Google Shape;770;p15"/>
            <p:cNvSpPr/>
            <p:nvPr/>
          </p:nvSpPr>
          <p:spPr>
            <a:xfrm>
              <a:off x="4399020" y="2096998"/>
              <a:ext cx="12884" cy="165506"/>
            </a:xfrm>
            <a:custGeom>
              <a:avLst/>
              <a:gdLst/>
              <a:ahLst/>
              <a:cxnLst/>
              <a:rect l="l" t="t" r="r" b="b"/>
              <a:pathLst>
                <a:path w="402" h="5164" extrusionOk="0">
                  <a:moveTo>
                    <a:pt x="402" y="0"/>
                  </a:moveTo>
                  <a:cubicBezTo>
                    <a:pt x="402" y="6"/>
                    <a:pt x="402" y="11"/>
                    <a:pt x="402" y="17"/>
                  </a:cubicBezTo>
                  <a:lnTo>
                    <a:pt x="402" y="17"/>
                  </a:lnTo>
                  <a:cubicBezTo>
                    <a:pt x="402" y="17"/>
                    <a:pt x="402" y="17"/>
                    <a:pt x="402" y="17"/>
                  </a:cubicBezTo>
                  <a:lnTo>
                    <a:pt x="402" y="0"/>
                  </a:lnTo>
                  <a:close/>
                  <a:moveTo>
                    <a:pt x="402" y="17"/>
                  </a:moveTo>
                  <a:cubicBezTo>
                    <a:pt x="385" y="67"/>
                    <a:pt x="369" y="134"/>
                    <a:pt x="369" y="201"/>
                  </a:cubicBezTo>
                  <a:cubicBezTo>
                    <a:pt x="352" y="334"/>
                    <a:pt x="318" y="518"/>
                    <a:pt x="302" y="752"/>
                  </a:cubicBezTo>
                  <a:cubicBezTo>
                    <a:pt x="252" y="1220"/>
                    <a:pt x="201" y="1872"/>
                    <a:pt x="168" y="2573"/>
                  </a:cubicBezTo>
                  <a:cubicBezTo>
                    <a:pt x="135" y="3292"/>
                    <a:pt x="101" y="3943"/>
                    <a:pt x="51" y="4395"/>
                  </a:cubicBezTo>
                  <a:cubicBezTo>
                    <a:pt x="34" y="4629"/>
                    <a:pt x="34" y="4812"/>
                    <a:pt x="18" y="4946"/>
                  </a:cubicBezTo>
                  <a:cubicBezTo>
                    <a:pt x="1" y="5013"/>
                    <a:pt x="1" y="5080"/>
                    <a:pt x="1" y="5163"/>
                  </a:cubicBezTo>
                  <a:cubicBezTo>
                    <a:pt x="18" y="5096"/>
                    <a:pt x="34" y="5030"/>
                    <a:pt x="34" y="4963"/>
                  </a:cubicBezTo>
                  <a:cubicBezTo>
                    <a:pt x="68" y="4829"/>
                    <a:pt x="84" y="4645"/>
                    <a:pt x="101" y="4411"/>
                  </a:cubicBezTo>
                  <a:cubicBezTo>
                    <a:pt x="151" y="3943"/>
                    <a:pt x="201" y="3292"/>
                    <a:pt x="235" y="2590"/>
                  </a:cubicBezTo>
                  <a:cubicBezTo>
                    <a:pt x="268" y="1872"/>
                    <a:pt x="318" y="1220"/>
                    <a:pt x="352" y="769"/>
                  </a:cubicBezTo>
                  <a:cubicBezTo>
                    <a:pt x="369" y="535"/>
                    <a:pt x="385" y="351"/>
                    <a:pt x="385" y="217"/>
                  </a:cubicBezTo>
                  <a:cubicBezTo>
                    <a:pt x="401" y="155"/>
                    <a:pt x="402" y="93"/>
                    <a:pt x="402" y="17"/>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71" name="Google Shape;771;p15"/>
            <p:cNvSpPr/>
            <p:nvPr/>
          </p:nvSpPr>
          <p:spPr>
            <a:xfrm>
              <a:off x="4554879" y="2022546"/>
              <a:ext cx="43941" cy="53043"/>
            </a:xfrm>
            <a:custGeom>
              <a:avLst/>
              <a:gdLst/>
              <a:ahLst/>
              <a:cxnLst/>
              <a:rect l="l" t="t" r="r" b="b"/>
              <a:pathLst>
                <a:path w="1371" h="1655" extrusionOk="0">
                  <a:moveTo>
                    <a:pt x="618" y="1"/>
                  </a:moveTo>
                  <a:cubicBezTo>
                    <a:pt x="618" y="1"/>
                    <a:pt x="0" y="820"/>
                    <a:pt x="84" y="936"/>
                  </a:cubicBezTo>
                  <a:cubicBezTo>
                    <a:pt x="184" y="1053"/>
                    <a:pt x="618" y="1655"/>
                    <a:pt x="618" y="1655"/>
                  </a:cubicBezTo>
                  <a:lnTo>
                    <a:pt x="1003" y="1655"/>
                  </a:lnTo>
                  <a:cubicBezTo>
                    <a:pt x="1003" y="1655"/>
                    <a:pt x="1370" y="652"/>
                    <a:pt x="1270" y="519"/>
                  </a:cubicBezTo>
                  <a:cubicBezTo>
                    <a:pt x="1069" y="335"/>
                    <a:pt x="852" y="151"/>
                    <a:pt x="618" y="1"/>
                  </a:cubicBez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72" name="Google Shape;772;p15"/>
            <p:cNvSpPr/>
            <p:nvPr/>
          </p:nvSpPr>
          <p:spPr>
            <a:xfrm>
              <a:off x="4583788" y="2015046"/>
              <a:ext cx="31089" cy="33781"/>
            </a:xfrm>
            <a:custGeom>
              <a:avLst/>
              <a:gdLst/>
              <a:ahLst/>
              <a:cxnLst/>
              <a:rect l="l" t="t" r="r" b="b"/>
              <a:pathLst>
                <a:path w="970" h="1054" extrusionOk="0">
                  <a:moveTo>
                    <a:pt x="685" y="1"/>
                  </a:moveTo>
                  <a:lnTo>
                    <a:pt x="0" y="552"/>
                  </a:lnTo>
                  <a:lnTo>
                    <a:pt x="268" y="1054"/>
                  </a:lnTo>
                  <a:lnTo>
                    <a:pt x="969" y="536"/>
                  </a:lnTo>
                  <a:lnTo>
                    <a:pt x="685" y="1"/>
                  </a:ln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73" name="Google Shape;773;p15"/>
            <p:cNvSpPr/>
            <p:nvPr/>
          </p:nvSpPr>
          <p:spPr>
            <a:xfrm>
              <a:off x="4540392" y="2006488"/>
              <a:ext cx="31633" cy="36441"/>
            </a:xfrm>
            <a:custGeom>
              <a:avLst/>
              <a:gdLst/>
              <a:ahLst/>
              <a:cxnLst/>
              <a:rect l="l" t="t" r="r" b="b"/>
              <a:pathLst>
                <a:path w="987" h="1137" extrusionOk="0">
                  <a:moveTo>
                    <a:pt x="185" y="1"/>
                  </a:moveTo>
                  <a:lnTo>
                    <a:pt x="1" y="619"/>
                  </a:lnTo>
                  <a:lnTo>
                    <a:pt x="636" y="1137"/>
                  </a:lnTo>
                  <a:lnTo>
                    <a:pt x="987" y="619"/>
                  </a:lnTo>
                  <a:lnTo>
                    <a:pt x="185" y="1"/>
                  </a:ln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74" name="Google Shape;774;p15"/>
            <p:cNvSpPr/>
            <p:nvPr/>
          </p:nvSpPr>
          <p:spPr>
            <a:xfrm>
              <a:off x="4544142" y="2072351"/>
              <a:ext cx="70734" cy="375979"/>
            </a:xfrm>
            <a:custGeom>
              <a:avLst/>
              <a:gdLst/>
              <a:ahLst/>
              <a:cxnLst/>
              <a:rect l="l" t="t" r="r" b="b"/>
              <a:pathLst>
                <a:path w="2207" h="11731" extrusionOk="0">
                  <a:moveTo>
                    <a:pt x="1371" y="1"/>
                  </a:moveTo>
                  <a:lnTo>
                    <a:pt x="953" y="101"/>
                  </a:lnTo>
                  <a:lnTo>
                    <a:pt x="1" y="8723"/>
                  </a:lnTo>
                  <a:lnTo>
                    <a:pt x="953" y="11730"/>
                  </a:lnTo>
                  <a:lnTo>
                    <a:pt x="2206" y="8756"/>
                  </a:lnTo>
                  <a:lnTo>
                    <a:pt x="1371" y="1"/>
                  </a:ln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75" name="Google Shape;775;p15"/>
            <p:cNvSpPr/>
            <p:nvPr/>
          </p:nvSpPr>
          <p:spPr>
            <a:xfrm>
              <a:off x="4729968" y="2018283"/>
              <a:ext cx="61087" cy="93201"/>
            </a:xfrm>
            <a:custGeom>
              <a:avLst/>
              <a:gdLst/>
              <a:ahLst/>
              <a:cxnLst/>
              <a:rect l="l" t="t" r="r" b="b"/>
              <a:pathLst>
                <a:path w="1906" h="2908" extrusionOk="0">
                  <a:moveTo>
                    <a:pt x="1509" y="0"/>
                  </a:moveTo>
                  <a:cubicBezTo>
                    <a:pt x="1462" y="0"/>
                    <a:pt x="1415" y="6"/>
                    <a:pt x="1371" y="17"/>
                  </a:cubicBezTo>
                  <a:cubicBezTo>
                    <a:pt x="1170" y="100"/>
                    <a:pt x="987" y="217"/>
                    <a:pt x="853" y="368"/>
                  </a:cubicBezTo>
                  <a:cubicBezTo>
                    <a:pt x="669" y="552"/>
                    <a:pt x="502" y="769"/>
                    <a:pt x="385" y="986"/>
                  </a:cubicBezTo>
                  <a:cubicBezTo>
                    <a:pt x="151" y="1404"/>
                    <a:pt x="18" y="1855"/>
                    <a:pt x="1" y="2323"/>
                  </a:cubicBezTo>
                  <a:cubicBezTo>
                    <a:pt x="1" y="2473"/>
                    <a:pt x="18" y="2607"/>
                    <a:pt x="34" y="2757"/>
                  </a:cubicBezTo>
                  <a:cubicBezTo>
                    <a:pt x="34" y="2807"/>
                    <a:pt x="51" y="2857"/>
                    <a:pt x="68" y="2907"/>
                  </a:cubicBezTo>
                  <a:cubicBezTo>
                    <a:pt x="84" y="2907"/>
                    <a:pt x="34" y="2690"/>
                    <a:pt x="51" y="2323"/>
                  </a:cubicBezTo>
                  <a:cubicBezTo>
                    <a:pt x="84" y="1871"/>
                    <a:pt x="218" y="1420"/>
                    <a:pt x="435" y="1019"/>
                  </a:cubicBezTo>
                  <a:cubicBezTo>
                    <a:pt x="569" y="802"/>
                    <a:pt x="719" y="602"/>
                    <a:pt x="886" y="418"/>
                  </a:cubicBezTo>
                  <a:cubicBezTo>
                    <a:pt x="1020" y="267"/>
                    <a:pt x="1187" y="150"/>
                    <a:pt x="1388" y="67"/>
                  </a:cubicBezTo>
                  <a:cubicBezTo>
                    <a:pt x="1436" y="53"/>
                    <a:pt x="1490" y="45"/>
                    <a:pt x="1545" y="45"/>
                  </a:cubicBezTo>
                  <a:cubicBezTo>
                    <a:pt x="1623" y="45"/>
                    <a:pt x="1703" y="61"/>
                    <a:pt x="1772" y="100"/>
                  </a:cubicBezTo>
                  <a:cubicBezTo>
                    <a:pt x="1822" y="117"/>
                    <a:pt x="1872" y="150"/>
                    <a:pt x="1906" y="184"/>
                  </a:cubicBezTo>
                  <a:cubicBezTo>
                    <a:pt x="1906" y="184"/>
                    <a:pt x="1906" y="167"/>
                    <a:pt x="1889" y="150"/>
                  </a:cubicBezTo>
                  <a:cubicBezTo>
                    <a:pt x="1855" y="117"/>
                    <a:pt x="1822" y="84"/>
                    <a:pt x="1789" y="67"/>
                  </a:cubicBezTo>
                  <a:cubicBezTo>
                    <a:pt x="1700" y="22"/>
                    <a:pt x="1603" y="0"/>
                    <a:pt x="1509"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76" name="Google Shape;776;p15"/>
            <p:cNvSpPr/>
            <p:nvPr/>
          </p:nvSpPr>
          <p:spPr>
            <a:xfrm>
              <a:off x="4998804" y="1681437"/>
              <a:ext cx="301526" cy="425368"/>
            </a:xfrm>
            <a:custGeom>
              <a:avLst/>
              <a:gdLst/>
              <a:ahLst/>
              <a:cxnLst/>
              <a:rect l="l" t="t" r="r" b="b"/>
              <a:pathLst>
                <a:path w="9408" h="13272" extrusionOk="0">
                  <a:moveTo>
                    <a:pt x="2640" y="0"/>
                  </a:moveTo>
                  <a:cubicBezTo>
                    <a:pt x="1838" y="535"/>
                    <a:pt x="1220" y="1320"/>
                    <a:pt x="919" y="2239"/>
                  </a:cubicBezTo>
                  <a:cubicBezTo>
                    <a:pt x="602" y="3158"/>
                    <a:pt x="418" y="4094"/>
                    <a:pt x="351" y="5046"/>
                  </a:cubicBezTo>
                  <a:cubicBezTo>
                    <a:pt x="84" y="7569"/>
                    <a:pt x="1" y="10109"/>
                    <a:pt x="84" y="12632"/>
                  </a:cubicBezTo>
                  <a:cubicBezTo>
                    <a:pt x="2592" y="12957"/>
                    <a:pt x="5121" y="13272"/>
                    <a:pt x="7646" y="13272"/>
                  </a:cubicBezTo>
                  <a:cubicBezTo>
                    <a:pt x="8234" y="13272"/>
                    <a:pt x="8821" y="13255"/>
                    <a:pt x="9407" y="13217"/>
                  </a:cubicBezTo>
                  <a:cubicBezTo>
                    <a:pt x="8873" y="9658"/>
                    <a:pt x="8522" y="6116"/>
                    <a:pt x="8956" y="2540"/>
                  </a:cubicBezTo>
                  <a:lnTo>
                    <a:pt x="2640" y="0"/>
                  </a:ln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77" name="Google Shape;777;p15"/>
            <p:cNvSpPr/>
            <p:nvPr/>
          </p:nvSpPr>
          <p:spPr>
            <a:xfrm>
              <a:off x="4764774" y="2011649"/>
              <a:ext cx="667826" cy="617123"/>
            </a:xfrm>
            <a:custGeom>
              <a:avLst/>
              <a:gdLst/>
              <a:ahLst/>
              <a:cxnLst/>
              <a:rect l="l" t="t" r="r" b="b"/>
              <a:pathLst>
                <a:path w="20837" h="19255" extrusionOk="0">
                  <a:moveTo>
                    <a:pt x="10486" y="0"/>
                  </a:moveTo>
                  <a:cubicBezTo>
                    <a:pt x="8537" y="0"/>
                    <a:pt x="6569" y="351"/>
                    <a:pt x="4495" y="1059"/>
                  </a:cubicBezTo>
                  <a:cubicBezTo>
                    <a:pt x="4495" y="1059"/>
                    <a:pt x="2674" y="1544"/>
                    <a:pt x="1789" y="3933"/>
                  </a:cubicBezTo>
                  <a:cubicBezTo>
                    <a:pt x="903" y="6322"/>
                    <a:pt x="1" y="9815"/>
                    <a:pt x="1" y="9815"/>
                  </a:cubicBezTo>
                  <a:lnTo>
                    <a:pt x="4094" y="11268"/>
                  </a:lnTo>
                  <a:lnTo>
                    <a:pt x="4128" y="10583"/>
                  </a:lnTo>
                  <a:lnTo>
                    <a:pt x="5030" y="14042"/>
                  </a:lnTo>
                  <a:lnTo>
                    <a:pt x="3042" y="19088"/>
                  </a:lnTo>
                  <a:lnTo>
                    <a:pt x="9976" y="19255"/>
                  </a:lnTo>
                  <a:lnTo>
                    <a:pt x="16893" y="19221"/>
                  </a:lnTo>
                  <a:lnTo>
                    <a:pt x="14638" y="14660"/>
                  </a:lnTo>
                  <a:lnTo>
                    <a:pt x="15490" y="11335"/>
                  </a:lnTo>
                  <a:cubicBezTo>
                    <a:pt x="15590" y="12037"/>
                    <a:pt x="15690" y="12655"/>
                    <a:pt x="15690" y="12655"/>
                  </a:cubicBezTo>
                  <a:lnTo>
                    <a:pt x="20519" y="12404"/>
                  </a:lnTo>
                  <a:cubicBezTo>
                    <a:pt x="20703" y="12388"/>
                    <a:pt x="20836" y="12221"/>
                    <a:pt x="20803" y="12053"/>
                  </a:cubicBezTo>
                  <a:lnTo>
                    <a:pt x="19867" y="5387"/>
                  </a:lnTo>
                  <a:cubicBezTo>
                    <a:pt x="19867" y="5387"/>
                    <a:pt x="19550" y="2296"/>
                    <a:pt x="16626" y="1143"/>
                  </a:cubicBezTo>
                  <a:cubicBezTo>
                    <a:pt x="16509" y="1093"/>
                    <a:pt x="16375" y="1059"/>
                    <a:pt x="16258" y="1009"/>
                  </a:cubicBezTo>
                  <a:cubicBezTo>
                    <a:pt x="14296" y="339"/>
                    <a:pt x="12400" y="0"/>
                    <a:pt x="10486" y="0"/>
                  </a:cubicBez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78" name="Google Shape;778;p15"/>
            <p:cNvSpPr/>
            <p:nvPr/>
          </p:nvSpPr>
          <p:spPr>
            <a:xfrm>
              <a:off x="4738558" y="2325130"/>
              <a:ext cx="570330" cy="232170"/>
            </a:xfrm>
            <a:custGeom>
              <a:avLst/>
              <a:gdLst/>
              <a:ahLst/>
              <a:cxnLst/>
              <a:rect l="l" t="t" r="r" b="b"/>
              <a:pathLst>
                <a:path w="17795" h="7244" extrusionOk="0">
                  <a:moveTo>
                    <a:pt x="836" y="0"/>
                  </a:moveTo>
                  <a:lnTo>
                    <a:pt x="368" y="2172"/>
                  </a:lnTo>
                  <a:cubicBezTo>
                    <a:pt x="0" y="4094"/>
                    <a:pt x="1320" y="5915"/>
                    <a:pt x="3258" y="6182"/>
                  </a:cubicBezTo>
                  <a:lnTo>
                    <a:pt x="13350" y="7218"/>
                  </a:lnTo>
                  <a:cubicBezTo>
                    <a:pt x="13502" y="7235"/>
                    <a:pt x="13653" y="7244"/>
                    <a:pt x="13803" y="7244"/>
                  </a:cubicBezTo>
                  <a:cubicBezTo>
                    <a:pt x="15853" y="7244"/>
                    <a:pt x="17608" y="5678"/>
                    <a:pt x="17795" y="3576"/>
                  </a:cubicBezTo>
                  <a:lnTo>
                    <a:pt x="5063" y="2356"/>
                  </a:lnTo>
                  <a:lnTo>
                    <a:pt x="5146" y="1136"/>
                  </a:lnTo>
                  <a:lnTo>
                    <a:pt x="836" y="0"/>
                  </a:ln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79" name="Google Shape;779;p15"/>
            <p:cNvSpPr/>
            <p:nvPr/>
          </p:nvSpPr>
          <p:spPr>
            <a:xfrm>
              <a:off x="5167483" y="2324969"/>
              <a:ext cx="185858" cy="116374"/>
            </a:xfrm>
            <a:custGeom>
              <a:avLst/>
              <a:gdLst/>
              <a:ahLst/>
              <a:cxnLst/>
              <a:rect l="l" t="t" r="r" b="b"/>
              <a:pathLst>
                <a:path w="5799" h="3631" extrusionOk="0">
                  <a:moveTo>
                    <a:pt x="4170" y="1"/>
                  </a:moveTo>
                  <a:cubicBezTo>
                    <a:pt x="3668" y="1"/>
                    <a:pt x="3200" y="5"/>
                    <a:pt x="3058" y="22"/>
                  </a:cubicBezTo>
                  <a:cubicBezTo>
                    <a:pt x="2708" y="39"/>
                    <a:pt x="853" y="2077"/>
                    <a:pt x="853" y="2077"/>
                  </a:cubicBezTo>
                  <a:lnTo>
                    <a:pt x="68" y="2227"/>
                  </a:lnTo>
                  <a:lnTo>
                    <a:pt x="1" y="3631"/>
                  </a:lnTo>
                  <a:lnTo>
                    <a:pt x="2006" y="3631"/>
                  </a:lnTo>
                  <a:lnTo>
                    <a:pt x="3493" y="2445"/>
                  </a:lnTo>
                  <a:lnTo>
                    <a:pt x="5030" y="2578"/>
                  </a:lnTo>
                  <a:cubicBezTo>
                    <a:pt x="5041" y="2580"/>
                    <a:pt x="5051" y="2580"/>
                    <a:pt x="5061" y="2580"/>
                  </a:cubicBezTo>
                  <a:cubicBezTo>
                    <a:pt x="5284" y="2580"/>
                    <a:pt x="5320" y="2241"/>
                    <a:pt x="5080" y="2177"/>
                  </a:cubicBezTo>
                  <a:lnTo>
                    <a:pt x="3660" y="1876"/>
                  </a:lnTo>
                  <a:lnTo>
                    <a:pt x="3610" y="1743"/>
                  </a:lnTo>
                  <a:lnTo>
                    <a:pt x="3610" y="1743"/>
                  </a:lnTo>
                  <a:cubicBezTo>
                    <a:pt x="3610" y="1743"/>
                    <a:pt x="4616" y="1780"/>
                    <a:pt x="5009" y="1780"/>
                  </a:cubicBezTo>
                  <a:cubicBezTo>
                    <a:pt x="5075" y="1780"/>
                    <a:pt x="5123" y="1779"/>
                    <a:pt x="5147" y="1776"/>
                  </a:cubicBezTo>
                  <a:cubicBezTo>
                    <a:pt x="5598" y="1726"/>
                    <a:pt x="5498" y="1526"/>
                    <a:pt x="5498" y="1526"/>
                  </a:cubicBezTo>
                  <a:cubicBezTo>
                    <a:pt x="5498" y="1442"/>
                    <a:pt x="5281" y="1392"/>
                    <a:pt x="5197" y="1392"/>
                  </a:cubicBezTo>
                  <a:lnTo>
                    <a:pt x="3610" y="1175"/>
                  </a:lnTo>
                  <a:lnTo>
                    <a:pt x="3610" y="1074"/>
                  </a:lnTo>
                  <a:lnTo>
                    <a:pt x="5180" y="1008"/>
                  </a:lnTo>
                  <a:cubicBezTo>
                    <a:pt x="5799" y="957"/>
                    <a:pt x="5665" y="657"/>
                    <a:pt x="5481" y="640"/>
                  </a:cubicBezTo>
                  <a:lnTo>
                    <a:pt x="3610" y="623"/>
                  </a:lnTo>
                  <a:lnTo>
                    <a:pt x="3610" y="473"/>
                  </a:lnTo>
                  <a:lnTo>
                    <a:pt x="5481" y="389"/>
                  </a:lnTo>
                  <a:cubicBezTo>
                    <a:pt x="5732" y="389"/>
                    <a:pt x="5732" y="5"/>
                    <a:pt x="5481" y="5"/>
                  </a:cubicBezTo>
                  <a:cubicBezTo>
                    <a:pt x="5205" y="5"/>
                    <a:pt x="4671" y="1"/>
                    <a:pt x="4170" y="1"/>
                  </a:cubicBezTo>
                  <a:close/>
                </a:path>
              </a:pathLst>
            </a:custGeom>
            <a:solidFill>
              <a:srgbClr val="FFBE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80" name="Google Shape;780;p15"/>
            <p:cNvSpPr/>
            <p:nvPr/>
          </p:nvSpPr>
          <p:spPr>
            <a:xfrm>
              <a:off x="5010598" y="2003508"/>
              <a:ext cx="211530" cy="330756"/>
            </a:xfrm>
            <a:custGeom>
              <a:avLst/>
              <a:gdLst/>
              <a:ahLst/>
              <a:cxnLst/>
              <a:rect l="l" t="t" r="r" b="b"/>
              <a:pathLst>
                <a:path w="6600" h="10320" extrusionOk="0">
                  <a:moveTo>
                    <a:pt x="2237" y="0"/>
                  </a:moveTo>
                  <a:cubicBezTo>
                    <a:pt x="1445" y="0"/>
                    <a:pt x="661" y="92"/>
                    <a:pt x="0" y="344"/>
                  </a:cubicBezTo>
                  <a:cubicBezTo>
                    <a:pt x="0" y="344"/>
                    <a:pt x="1959" y="10319"/>
                    <a:pt x="2650" y="10319"/>
                  </a:cubicBezTo>
                  <a:cubicBezTo>
                    <a:pt x="2652" y="10319"/>
                    <a:pt x="2655" y="10319"/>
                    <a:pt x="2657" y="10319"/>
                  </a:cubicBezTo>
                  <a:cubicBezTo>
                    <a:pt x="3359" y="10252"/>
                    <a:pt x="6600" y="678"/>
                    <a:pt x="6600" y="678"/>
                  </a:cubicBezTo>
                  <a:cubicBezTo>
                    <a:pt x="6600" y="678"/>
                    <a:pt x="4387" y="0"/>
                    <a:pt x="223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81" name="Google Shape;781;p15"/>
            <p:cNvSpPr/>
            <p:nvPr/>
          </p:nvSpPr>
          <p:spPr>
            <a:xfrm>
              <a:off x="5288504" y="2227121"/>
              <a:ext cx="2179" cy="99099"/>
            </a:xfrm>
            <a:custGeom>
              <a:avLst/>
              <a:gdLst/>
              <a:ahLst/>
              <a:cxnLst/>
              <a:rect l="l" t="t" r="r" b="b"/>
              <a:pathLst>
                <a:path w="68" h="3092" extrusionOk="0">
                  <a:moveTo>
                    <a:pt x="34" y="0"/>
                  </a:moveTo>
                  <a:cubicBezTo>
                    <a:pt x="18" y="0"/>
                    <a:pt x="1" y="685"/>
                    <a:pt x="1" y="1538"/>
                  </a:cubicBezTo>
                  <a:cubicBezTo>
                    <a:pt x="1" y="2406"/>
                    <a:pt x="18" y="3092"/>
                    <a:pt x="34" y="3092"/>
                  </a:cubicBezTo>
                  <a:cubicBezTo>
                    <a:pt x="51" y="3092"/>
                    <a:pt x="68" y="2406"/>
                    <a:pt x="68" y="1538"/>
                  </a:cubicBezTo>
                  <a:cubicBezTo>
                    <a:pt x="68" y="685"/>
                    <a:pt x="51" y="0"/>
                    <a:pt x="34"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82" name="Google Shape;782;p15"/>
            <p:cNvSpPr/>
            <p:nvPr/>
          </p:nvSpPr>
          <p:spPr>
            <a:xfrm>
              <a:off x="4902397" y="2231415"/>
              <a:ext cx="14519" cy="96951"/>
            </a:xfrm>
            <a:custGeom>
              <a:avLst/>
              <a:gdLst/>
              <a:ahLst/>
              <a:cxnLst/>
              <a:rect l="l" t="t" r="r" b="b"/>
              <a:pathLst>
                <a:path w="453" h="3025" extrusionOk="0">
                  <a:moveTo>
                    <a:pt x="452" y="0"/>
                  </a:moveTo>
                  <a:lnTo>
                    <a:pt x="452" y="0"/>
                  </a:lnTo>
                  <a:cubicBezTo>
                    <a:pt x="402" y="150"/>
                    <a:pt x="385" y="284"/>
                    <a:pt x="369" y="435"/>
                  </a:cubicBezTo>
                  <a:cubicBezTo>
                    <a:pt x="318" y="719"/>
                    <a:pt x="252" y="1086"/>
                    <a:pt x="201" y="1504"/>
                  </a:cubicBezTo>
                  <a:cubicBezTo>
                    <a:pt x="135" y="1922"/>
                    <a:pt x="85" y="2306"/>
                    <a:pt x="51" y="2573"/>
                  </a:cubicBezTo>
                  <a:cubicBezTo>
                    <a:pt x="18" y="2724"/>
                    <a:pt x="18" y="2874"/>
                    <a:pt x="1" y="3024"/>
                  </a:cubicBezTo>
                  <a:cubicBezTo>
                    <a:pt x="51" y="2874"/>
                    <a:pt x="85" y="2740"/>
                    <a:pt x="101" y="2590"/>
                  </a:cubicBezTo>
                  <a:cubicBezTo>
                    <a:pt x="135" y="2306"/>
                    <a:pt x="201" y="1938"/>
                    <a:pt x="268" y="1521"/>
                  </a:cubicBezTo>
                  <a:cubicBezTo>
                    <a:pt x="318" y="1103"/>
                    <a:pt x="369" y="719"/>
                    <a:pt x="402" y="451"/>
                  </a:cubicBezTo>
                  <a:cubicBezTo>
                    <a:pt x="435" y="301"/>
                    <a:pt x="452" y="150"/>
                    <a:pt x="452"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83" name="Google Shape;783;p15"/>
            <p:cNvSpPr/>
            <p:nvPr/>
          </p:nvSpPr>
          <p:spPr>
            <a:xfrm>
              <a:off x="5084473" y="2335289"/>
              <a:ext cx="10224" cy="293482"/>
            </a:xfrm>
            <a:custGeom>
              <a:avLst/>
              <a:gdLst/>
              <a:ahLst/>
              <a:cxnLst/>
              <a:rect l="l" t="t" r="r" b="b"/>
              <a:pathLst>
                <a:path w="319" h="9157" extrusionOk="0">
                  <a:moveTo>
                    <a:pt x="302" y="1"/>
                  </a:moveTo>
                  <a:cubicBezTo>
                    <a:pt x="302" y="34"/>
                    <a:pt x="302" y="67"/>
                    <a:pt x="302" y="101"/>
                  </a:cubicBezTo>
                  <a:cubicBezTo>
                    <a:pt x="302" y="168"/>
                    <a:pt x="302" y="251"/>
                    <a:pt x="285" y="368"/>
                  </a:cubicBezTo>
                  <a:cubicBezTo>
                    <a:pt x="285" y="602"/>
                    <a:pt x="268" y="936"/>
                    <a:pt x="268" y="1337"/>
                  </a:cubicBezTo>
                  <a:cubicBezTo>
                    <a:pt x="235" y="2173"/>
                    <a:pt x="185" y="3326"/>
                    <a:pt x="118" y="4579"/>
                  </a:cubicBezTo>
                  <a:cubicBezTo>
                    <a:pt x="68" y="5849"/>
                    <a:pt x="18" y="6985"/>
                    <a:pt x="1" y="7820"/>
                  </a:cubicBezTo>
                  <a:cubicBezTo>
                    <a:pt x="1" y="8238"/>
                    <a:pt x="1" y="8572"/>
                    <a:pt x="1" y="8806"/>
                  </a:cubicBezTo>
                  <a:cubicBezTo>
                    <a:pt x="1" y="8906"/>
                    <a:pt x="1" y="9006"/>
                    <a:pt x="1" y="9073"/>
                  </a:cubicBezTo>
                  <a:cubicBezTo>
                    <a:pt x="1" y="9107"/>
                    <a:pt x="1" y="9140"/>
                    <a:pt x="1" y="9157"/>
                  </a:cubicBezTo>
                  <a:cubicBezTo>
                    <a:pt x="18" y="9140"/>
                    <a:pt x="18" y="9107"/>
                    <a:pt x="18" y="9073"/>
                  </a:cubicBezTo>
                  <a:cubicBezTo>
                    <a:pt x="18" y="9006"/>
                    <a:pt x="18" y="8906"/>
                    <a:pt x="18" y="8806"/>
                  </a:cubicBezTo>
                  <a:cubicBezTo>
                    <a:pt x="34" y="8572"/>
                    <a:pt x="34" y="8238"/>
                    <a:pt x="51" y="7820"/>
                  </a:cubicBezTo>
                  <a:cubicBezTo>
                    <a:pt x="84" y="6985"/>
                    <a:pt x="135" y="5849"/>
                    <a:pt x="185" y="4579"/>
                  </a:cubicBezTo>
                  <a:cubicBezTo>
                    <a:pt x="252" y="3326"/>
                    <a:pt x="285" y="2173"/>
                    <a:pt x="302" y="1354"/>
                  </a:cubicBezTo>
                  <a:cubicBezTo>
                    <a:pt x="318" y="936"/>
                    <a:pt x="318" y="602"/>
                    <a:pt x="318" y="368"/>
                  </a:cubicBezTo>
                  <a:cubicBezTo>
                    <a:pt x="318" y="251"/>
                    <a:pt x="318" y="168"/>
                    <a:pt x="318" y="101"/>
                  </a:cubicBezTo>
                  <a:cubicBezTo>
                    <a:pt x="318" y="67"/>
                    <a:pt x="318" y="34"/>
                    <a:pt x="302"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84" name="Google Shape;784;p15"/>
            <p:cNvSpPr/>
            <p:nvPr/>
          </p:nvSpPr>
          <p:spPr>
            <a:xfrm>
              <a:off x="5093063" y="2024693"/>
              <a:ext cx="158519" cy="318673"/>
            </a:xfrm>
            <a:custGeom>
              <a:avLst/>
              <a:gdLst/>
              <a:ahLst/>
              <a:cxnLst/>
              <a:rect l="l" t="t" r="r" b="b"/>
              <a:pathLst>
                <a:path w="4946" h="9943" extrusionOk="0">
                  <a:moveTo>
                    <a:pt x="4010" y="1"/>
                  </a:moveTo>
                  <a:cubicBezTo>
                    <a:pt x="4010" y="17"/>
                    <a:pt x="4010" y="17"/>
                    <a:pt x="4010" y="34"/>
                  </a:cubicBezTo>
                  <a:cubicBezTo>
                    <a:pt x="4010" y="67"/>
                    <a:pt x="4027" y="101"/>
                    <a:pt x="4027" y="134"/>
                  </a:cubicBezTo>
                  <a:cubicBezTo>
                    <a:pt x="4044" y="251"/>
                    <a:pt x="4077" y="368"/>
                    <a:pt x="4111" y="485"/>
                  </a:cubicBezTo>
                  <a:cubicBezTo>
                    <a:pt x="4177" y="669"/>
                    <a:pt x="4261" y="836"/>
                    <a:pt x="4361" y="1003"/>
                  </a:cubicBezTo>
                  <a:cubicBezTo>
                    <a:pt x="4495" y="1220"/>
                    <a:pt x="4612" y="1454"/>
                    <a:pt x="4712" y="1688"/>
                  </a:cubicBezTo>
                  <a:cubicBezTo>
                    <a:pt x="4846" y="1956"/>
                    <a:pt x="4896" y="2256"/>
                    <a:pt x="4862" y="2574"/>
                  </a:cubicBezTo>
                  <a:cubicBezTo>
                    <a:pt x="4762" y="2908"/>
                    <a:pt x="4578" y="3209"/>
                    <a:pt x="4294" y="3426"/>
                  </a:cubicBezTo>
                  <a:cubicBezTo>
                    <a:pt x="4010" y="3693"/>
                    <a:pt x="3760" y="3994"/>
                    <a:pt x="3526" y="4311"/>
                  </a:cubicBezTo>
                  <a:cubicBezTo>
                    <a:pt x="3275" y="4662"/>
                    <a:pt x="3125" y="5080"/>
                    <a:pt x="3125" y="5514"/>
                  </a:cubicBezTo>
                  <a:cubicBezTo>
                    <a:pt x="3125" y="5732"/>
                    <a:pt x="3158" y="5949"/>
                    <a:pt x="3258" y="6133"/>
                  </a:cubicBezTo>
                  <a:cubicBezTo>
                    <a:pt x="3359" y="6316"/>
                    <a:pt x="3425" y="6517"/>
                    <a:pt x="3509" y="6701"/>
                  </a:cubicBezTo>
                  <a:cubicBezTo>
                    <a:pt x="3542" y="6801"/>
                    <a:pt x="3542" y="6885"/>
                    <a:pt x="3542" y="6985"/>
                  </a:cubicBezTo>
                  <a:cubicBezTo>
                    <a:pt x="3542" y="7085"/>
                    <a:pt x="3509" y="7169"/>
                    <a:pt x="3459" y="7252"/>
                  </a:cubicBezTo>
                  <a:cubicBezTo>
                    <a:pt x="3342" y="7402"/>
                    <a:pt x="3208" y="7536"/>
                    <a:pt x="3041" y="7636"/>
                  </a:cubicBezTo>
                  <a:lnTo>
                    <a:pt x="1454" y="8823"/>
                  </a:lnTo>
                  <a:lnTo>
                    <a:pt x="385" y="9641"/>
                  </a:lnTo>
                  <a:lnTo>
                    <a:pt x="100" y="9859"/>
                  </a:lnTo>
                  <a:lnTo>
                    <a:pt x="34" y="9909"/>
                  </a:lnTo>
                  <a:cubicBezTo>
                    <a:pt x="17" y="9925"/>
                    <a:pt x="0" y="9942"/>
                    <a:pt x="0" y="9942"/>
                  </a:cubicBezTo>
                  <a:lnTo>
                    <a:pt x="0" y="9942"/>
                  </a:lnTo>
                  <a:cubicBezTo>
                    <a:pt x="17" y="9925"/>
                    <a:pt x="17" y="9925"/>
                    <a:pt x="34" y="9925"/>
                  </a:cubicBezTo>
                  <a:lnTo>
                    <a:pt x="117" y="9859"/>
                  </a:lnTo>
                  <a:lnTo>
                    <a:pt x="401" y="9658"/>
                  </a:lnTo>
                  <a:lnTo>
                    <a:pt x="1487" y="8873"/>
                  </a:lnTo>
                  <a:lnTo>
                    <a:pt x="3091" y="7687"/>
                  </a:lnTo>
                  <a:cubicBezTo>
                    <a:pt x="3242" y="7586"/>
                    <a:pt x="3392" y="7453"/>
                    <a:pt x="3509" y="7286"/>
                  </a:cubicBezTo>
                  <a:cubicBezTo>
                    <a:pt x="3559" y="7202"/>
                    <a:pt x="3593" y="7102"/>
                    <a:pt x="3609" y="7001"/>
                  </a:cubicBezTo>
                  <a:cubicBezTo>
                    <a:pt x="3609" y="6885"/>
                    <a:pt x="3593" y="6784"/>
                    <a:pt x="3559" y="6684"/>
                  </a:cubicBezTo>
                  <a:cubicBezTo>
                    <a:pt x="3492" y="6484"/>
                    <a:pt x="3409" y="6300"/>
                    <a:pt x="3325" y="6116"/>
                  </a:cubicBezTo>
                  <a:cubicBezTo>
                    <a:pt x="3225" y="5915"/>
                    <a:pt x="3175" y="5715"/>
                    <a:pt x="3175" y="5514"/>
                  </a:cubicBezTo>
                  <a:cubicBezTo>
                    <a:pt x="3192" y="5097"/>
                    <a:pt x="3325" y="4696"/>
                    <a:pt x="3576" y="4345"/>
                  </a:cubicBezTo>
                  <a:cubicBezTo>
                    <a:pt x="3810" y="4027"/>
                    <a:pt x="4060" y="3743"/>
                    <a:pt x="4344" y="3476"/>
                  </a:cubicBezTo>
                  <a:cubicBezTo>
                    <a:pt x="4478" y="3342"/>
                    <a:pt x="4595" y="3209"/>
                    <a:pt x="4695" y="3058"/>
                  </a:cubicBezTo>
                  <a:cubicBezTo>
                    <a:pt x="4812" y="2908"/>
                    <a:pt x="4879" y="2758"/>
                    <a:pt x="4913" y="2574"/>
                  </a:cubicBezTo>
                  <a:cubicBezTo>
                    <a:pt x="4946" y="2256"/>
                    <a:pt x="4896" y="1939"/>
                    <a:pt x="4762" y="1655"/>
                  </a:cubicBezTo>
                  <a:cubicBezTo>
                    <a:pt x="4645" y="1438"/>
                    <a:pt x="4528" y="1204"/>
                    <a:pt x="4395" y="986"/>
                  </a:cubicBezTo>
                  <a:cubicBezTo>
                    <a:pt x="4294" y="819"/>
                    <a:pt x="4211" y="652"/>
                    <a:pt x="4144" y="468"/>
                  </a:cubicBezTo>
                  <a:cubicBezTo>
                    <a:pt x="4094" y="368"/>
                    <a:pt x="4060" y="251"/>
                    <a:pt x="4044" y="134"/>
                  </a:cubicBezTo>
                  <a:cubicBezTo>
                    <a:pt x="4027" y="51"/>
                    <a:pt x="4027" y="1"/>
                    <a:pt x="4010"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85" name="Google Shape;785;p15"/>
            <p:cNvSpPr/>
            <p:nvPr/>
          </p:nvSpPr>
          <p:spPr>
            <a:xfrm>
              <a:off x="4969894" y="2014533"/>
              <a:ext cx="125860" cy="316494"/>
            </a:xfrm>
            <a:custGeom>
              <a:avLst/>
              <a:gdLst/>
              <a:ahLst/>
              <a:cxnLst/>
              <a:rect l="l" t="t" r="r" b="b"/>
              <a:pathLst>
                <a:path w="3927" h="9875" extrusionOk="0">
                  <a:moveTo>
                    <a:pt x="1220" y="0"/>
                  </a:moveTo>
                  <a:cubicBezTo>
                    <a:pt x="1220" y="0"/>
                    <a:pt x="1203" y="17"/>
                    <a:pt x="1203" y="17"/>
                  </a:cubicBezTo>
                  <a:cubicBezTo>
                    <a:pt x="1220" y="17"/>
                    <a:pt x="1220" y="0"/>
                    <a:pt x="1220" y="0"/>
                  </a:cubicBezTo>
                  <a:close/>
                  <a:moveTo>
                    <a:pt x="1203" y="17"/>
                  </a:moveTo>
                  <a:lnTo>
                    <a:pt x="1153" y="100"/>
                  </a:lnTo>
                  <a:cubicBezTo>
                    <a:pt x="1103" y="167"/>
                    <a:pt x="1053" y="267"/>
                    <a:pt x="969" y="401"/>
                  </a:cubicBezTo>
                  <a:cubicBezTo>
                    <a:pt x="769" y="785"/>
                    <a:pt x="585" y="1170"/>
                    <a:pt x="435" y="1587"/>
                  </a:cubicBezTo>
                  <a:cubicBezTo>
                    <a:pt x="217" y="2189"/>
                    <a:pt x="84" y="2824"/>
                    <a:pt x="17" y="3459"/>
                  </a:cubicBezTo>
                  <a:cubicBezTo>
                    <a:pt x="0" y="3643"/>
                    <a:pt x="17" y="3826"/>
                    <a:pt x="50" y="4010"/>
                  </a:cubicBezTo>
                  <a:cubicBezTo>
                    <a:pt x="84" y="4211"/>
                    <a:pt x="167" y="4395"/>
                    <a:pt x="318" y="4545"/>
                  </a:cubicBezTo>
                  <a:cubicBezTo>
                    <a:pt x="385" y="4612"/>
                    <a:pt x="468" y="4679"/>
                    <a:pt x="568" y="4712"/>
                  </a:cubicBezTo>
                  <a:cubicBezTo>
                    <a:pt x="669" y="4745"/>
                    <a:pt x="769" y="4779"/>
                    <a:pt x="852" y="4812"/>
                  </a:cubicBezTo>
                  <a:cubicBezTo>
                    <a:pt x="953" y="4846"/>
                    <a:pt x="1036" y="4879"/>
                    <a:pt x="1120" y="4946"/>
                  </a:cubicBezTo>
                  <a:cubicBezTo>
                    <a:pt x="1203" y="4996"/>
                    <a:pt x="1253" y="5096"/>
                    <a:pt x="1270" y="5180"/>
                  </a:cubicBezTo>
                  <a:cubicBezTo>
                    <a:pt x="1320" y="5380"/>
                    <a:pt x="1304" y="5581"/>
                    <a:pt x="1253" y="5781"/>
                  </a:cubicBezTo>
                  <a:cubicBezTo>
                    <a:pt x="1220" y="5982"/>
                    <a:pt x="1187" y="6182"/>
                    <a:pt x="1187" y="6383"/>
                  </a:cubicBezTo>
                  <a:cubicBezTo>
                    <a:pt x="1153" y="6767"/>
                    <a:pt x="1203" y="7135"/>
                    <a:pt x="1320" y="7502"/>
                  </a:cubicBezTo>
                  <a:cubicBezTo>
                    <a:pt x="1404" y="7836"/>
                    <a:pt x="1554" y="8154"/>
                    <a:pt x="1738" y="8438"/>
                  </a:cubicBezTo>
                  <a:cubicBezTo>
                    <a:pt x="1905" y="8689"/>
                    <a:pt x="2106" y="8923"/>
                    <a:pt x="2339" y="9123"/>
                  </a:cubicBezTo>
                  <a:cubicBezTo>
                    <a:pt x="2674" y="9407"/>
                    <a:pt x="3058" y="9624"/>
                    <a:pt x="3459" y="9758"/>
                  </a:cubicBezTo>
                  <a:cubicBezTo>
                    <a:pt x="3576" y="9791"/>
                    <a:pt x="3693" y="9825"/>
                    <a:pt x="3810" y="9858"/>
                  </a:cubicBezTo>
                  <a:lnTo>
                    <a:pt x="3893" y="9875"/>
                  </a:lnTo>
                  <a:lnTo>
                    <a:pt x="3927" y="9875"/>
                  </a:lnTo>
                  <a:cubicBezTo>
                    <a:pt x="3910" y="9875"/>
                    <a:pt x="3910" y="9858"/>
                    <a:pt x="3893" y="9858"/>
                  </a:cubicBezTo>
                  <a:lnTo>
                    <a:pt x="3810" y="9841"/>
                  </a:lnTo>
                  <a:cubicBezTo>
                    <a:pt x="3726" y="9825"/>
                    <a:pt x="3609" y="9791"/>
                    <a:pt x="3476" y="9741"/>
                  </a:cubicBezTo>
                  <a:cubicBezTo>
                    <a:pt x="3075" y="9591"/>
                    <a:pt x="2690" y="9357"/>
                    <a:pt x="2373" y="9073"/>
                  </a:cubicBezTo>
                  <a:cubicBezTo>
                    <a:pt x="1888" y="8655"/>
                    <a:pt x="1537" y="8104"/>
                    <a:pt x="1370" y="7486"/>
                  </a:cubicBezTo>
                  <a:cubicBezTo>
                    <a:pt x="1270" y="7135"/>
                    <a:pt x="1220" y="6750"/>
                    <a:pt x="1237" y="6383"/>
                  </a:cubicBezTo>
                  <a:cubicBezTo>
                    <a:pt x="1253" y="6182"/>
                    <a:pt x="1287" y="5982"/>
                    <a:pt x="1320" y="5798"/>
                  </a:cubicBezTo>
                  <a:cubicBezTo>
                    <a:pt x="1370" y="5581"/>
                    <a:pt x="1387" y="5380"/>
                    <a:pt x="1337" y="5163"/>
                  </a:cubicBezTo>
                  <a:cubicBezTo>
                    <a:pt x="1304" y="5063"/>
                    <a:pt x="1253" y="4963"/>
                    <a:pt x="1170" y="4896"/>
                  </a:cubicBezTo>
                  <a:cubicBezTo>
                    <a:pt x="1086" y="4829"/>
                    <a:pt x="986" y="4779"/>
                    <a:pt x="886" y="4745"/>
                  </a:cubicBezTo>
                  <a:cubicBezTo>
                    <a:pt x="786" y="4712"/>
                    <a:pt x="685" y="4695"/>
                    <a:pt x="602" y="4645"/>
                  </a:cubicBezTo>
                  <a:cubicBezTo>
                    <a:pt x="502" y="4612"/>
                    <a:pt x="435" y="4562"/>
                    <a:pt x="351" y="4495"/>
                  </a:cubicBezTo>
                  <a:cubicBezTo>
                    <a:pt x="234" y="4361"/>
                    <a:pt x="151" y="4194"/>
                    <a:pt x="117" y="4010"/>
                  </a:cubicBezTo>
                  <a:cubicBezTo>
                    <a:pt x="84" y="3826"/>
                    <a:pt x="67" y="3643"/>
                    <a:pt x="84" y="3459"/>
                  </a:cubicBezTo>
                  <a:cubicBezTo>
                    <a:pt x="134" y="2824"/>
                    <a:pt x="268" y="2206"/>
                    <a:pt x="485" y="1604"/>
                  </a:cubicBezTo>
                  <a:cubicBezTo>
                    <a:pt x="618" y="1186"/>
                    <a:pt x="802" y="785"/>
                    <a:pt x="1003" y="418"/>
                  </a:cubicBezTo>
                  <a:cubicBezTo>
                    <a:pt x="1070" y="284"/>
                    <a:pt x="1120" y="167"/>
                    <a:pt x="1170" y="100"/>
                  </a:cubicBezTo>
                  <a:lnTo>
                    <a:pt x="1203" y="17"/>
                  </a:ln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86" name="Google Shape;786;p15"/>
            <p:cNvSpPr/>
            <p:nvPr/>
          </p:nvSpPr>
          <p:spPr>
            <a:xfrm>
              <a:off x="4995054" y="2387755"/>
              <a:ext cx="447194" cy="149449"/>
            </a:xfrm>
            <a:custGeom>
              <a:avLst/>
              <a:gdLst/>
              <a:ahLst/>
              <a:cxnLst/>
              <a:rect l="l" t="t" r="r" b="b"/>
              <a:pathLst>
                <a:path w="13953" h="4663" extrusionOk="0">
                  <a:moveTo>
                    <a:pt x="1" y="1"/>
                  </a:moveTo>
                  <a:lnTo>
                    <a:pt x="1" y="2808"/>
                  </a:lnTo>
                  <a:lnTo>
                    <a:pt x="5615" y="4044"/>
                  </a:lnTo>
                  <a:lnTo>
                    <a:pt x="9541" y="4663"/>
                  </a:lnTo>
                  <a:cubicBezTo>
                    <a:pt x="11997" y="4663"/>
                    <a:pt x="13952" y="2424"/>
                    <a:pt x="13568" y="1"/>
                  </a:cubicBezTo>
                  <a:lnTo>
                    <a:pt x="13568" y="1"/>
                  </a:lnTo>
                  <a:lnTo>
                    <a:pt x="8455" y="285"/>
                  </a:lnTo>
                  <a:lnTo>
                    <a:pt x="1" y="1"/>
                  </a:lnTo>
                  <a:close/>
                </a:path>
              </a:pathLst>
            </a:custGeom>
            <a:solidFill>
              <a:srgbClr val="19B5B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87" name="Google Shape;787;p15"/>
            <p:cNvSpPr/>
            <p:nvPr/>
          </p:nvSpPr>
          <p:spPr>
            <a:xfrm>
              <a:off x="4995054" y="2387755"/>
              <a:ext cx="345435" cy="9166"/>
            </a:xfrm>
            <a:custGeom>
              <a:avLst/>
              <a:gdLst/>
              <a:ahLst/>
              <a:cxnLst/>
              <a:rect l="l" t="t" r="r" b="b"/>
              <a:pathLst>
                <a:path w="10778" h="286" extrusionOk="0">
                  <a:moveTo>
                    <a:pt x="1" y="1"/>
                  </a:moveTo>
                  <a:cubicBezTo>
                    <a:pt x="34" y="18"/>
                    <a:pt x="67" y="18"/>
                    <a:pt x="101" y="18"/>
                  </a:cubicBezTo>
                  <a:lnTo>
                    <a:pt x="418" y="51"/>
                  </a:lnTo>
                  <a:cubicBezTo>
                    <a:pt x="686" y="85"/>
                    <a:pt x="1087" y="118"/>
                    <a:pt x="1571" y="135"/>
                  </a:cubicBezTo>
                  <a:cubicBezTo>
                    <a:pt x="2540" y="202"/>
                    <a:pt x="3894" y="268"/>
                    <a:pt x="5381" y="285"/>
                  </a:cubicBezTo>
                  <a:cubicBezTo>
                    <a:pt x="6868" y="285"/>
                    <a:pt x="8221" y="268"/>
                    <a:pt x="9207" y="268"/>
                  </a:cubicBezTo>
                  <a:lnTo>
                    <a:pt x="10360" y="235"/>
                  </a:lnTo>
                  <a:lnTo>
                    <a:pt x="10677" y="235"/>
                  </a:lnTo>
                  <a:cubicBezTo>
                    <a:pt x="10711" y="235"/>
                    <a:pt x="10744" y="235"/>
                    <a:pt x="10778" y="218"/>
                  </a:cubicBezTo>
                  <a:lnTo>
                    <a:pt x="5381" y="218"/>
                  </a:lnTo>
                  <a:cubicBezTo>
                    <a:pt x="3894" y="202"/>
                    <a:pt x="2540" y="151"/>
                    <a:pt x="1571" y="101"/>
                  </a:cubicBezTo>
                  <a:cubicBezTo>
                    <a:pt x="1087" y="68"/>
                    <a:pt x="686" y="51"/>
                    <a:pt x="418" y="18"/>
                  </a:cubicBezTo>
                  <a:lnTo>
                    <a:pt x="101" y="1"/>
                  </a:ln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88" name="Google Shape;788;p15"/>
            <p:cNvSpPr/>
            <p:nvPr/>
          </p:nvSpPr>
          <p:spPr>
            <a:xfrm>
              <a:off x="4809228" y="2324969"/>
              <a:ext cx="185313" cy="116374"/>
            </a:xfrm>
            <a:custGeom>
              <a:avLst/>
              <a:gdLst/>
              <a:ahLst/>
              <a:cxnLst/>
              <a:rect l="l" t="t" r="r" b="b"/>
              <a:pathLst>
                <a:path w="5782" h="3631" extrusionOk="0">
                  <a:moveTo>
                    <a:pt x="1621" y="1"/>
                  </a:moveTo>
                  <a:cubicBezTo>
                    <a:pt x="1124" y="1"/>
                    <a:pt x="594" y="5"/>
                    <a:pt x="318" y="5"/>
                  </a:cubicBezTo>
                  <a:cubicBezTo>
                    <a:pt x="51" y="5"/>
                    <a:pt x="51" y="389"/>
                    <a:pt x="301" y="389"/>
                  </a:cubicBezTo>
                  <a:lnTo>
                    <a:pt x="2173" y="473"/>
                  </a:lnTo>
                  <a:lnTo>
                    <a:pt x="2190" y="623"/>
                  </a:lnTo>
                  <a:lnTo>
                    <a:pt x="318" y="640"/>
                  </a:lnTo>
                  <a:cubicBezTo>
                    <a:pt x="118" y="657"/>
                    <a:pt x="1" y="957"/>
                    <a:pt x="602" y="1008"/>
                  </a:cubicBezTo>
                  <a:lnTo>
                    <a:pt x="2173" y="1074"/>
                  </a:lnTo>
                  <a:lnTo>
                    <a:pt x="2173" y="1175"/>
                  </a:lnTo>
                  <a:lnTo>
                    <a:pt x="585" y="1392"/>
                  </a:lnTo>
                  <a:cubicBezTo>
                    <a:pt x="502" y="1392"/>
                    <a:pt x="301" y="1442"/>
                    <a:pt x="301" y="1526"/>
                  </a:cubicBezTo>
                  <a:cubicBezTo>
                    <a:pt x="301" y="1526"/>
                    <a:pt x="201" y="1726"/>
                    <a:pt x="652" y="1776"/>
                  </a:cubicBezTo>
                  <a:cubicBezTo>
                    <a:pt x="674" y="1779"/>
                    <a:pt x="721" y="1780"/>
                    <a:pt x="785" y="1780"/>
                  </a:cubicBezTo>
                  <a:cubicBezTo>
                    <a:pt x="1171" y="1780"/>
                    <a:pt x="2189" y="1743"/>
                    <a:pt x="2190" y="1743"/>
                  </a:cubicBezTo>
                  <a:lnTo>
                    <a:pt x="2190" y="1743"/>
                  </a:lnTo>
                  <a:lnTo>
                    <a:pt x="2123" y="1876"/>
                  </a:lnTo>
                  <a:lnTo>
                    <a:pt x="702" y="2177"/>
                  </a:lnTo>
                  <a:cubicBezTo>
                    <a:pt x="462" y="2225"/>
                    <a:pt x="498" y="2580"/>
                    <a:pt x="737" y="2580"/>
                  </a:cubicBezTo>
                  <a:cubicBezTo>
                    <a:pt x="747" y="2580"/>
                    <a:pt x="758" y="2580"/>
                    <a:pt x="769" y="2578"/>
                  </a:cubicBezTo>
                  <a:lnTo>
                    <a:pt x="2290" y="2445"/>
                  </a:lnTo>
                  <a:lnTo>
                    <a:pt x="3777" y="3631"/>
                  </a:lnTo>
                  <a:lnTo>
                    <a:pt x="5782" y="3631"/>
                  </a:lnTo>
                  <a:lnTo>
                    <a:pt x="5715" y="2227"/>
                  </a:lnTo>
                  <a:lnTo>
                    <a:pt x="4930" y="2077"/>
                  </a:lnTo>
                  <a:cubicBezTo>
                    <a:pt x="4930" y="2077"/>
                    <a:pt x="3075" y="39"/>
                    <a:pt x="2724" y="22"/>
                  </a:cubicBezTo>
                  <a:cubicBezTo>
                    <a:pt x="2582" y="5"/>
                    <a:pt x="2119" y="1"/>
                    <a:pt x="1621" y="1"/>
                  </a:cubicBezTo>
                  <a:close/>
                </a:path>
              </a:pathLst>
            </a:custGeom>
            <a:solidFill>
              <a:srgbClr val="FFBE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89" name="Google Shape;789;p15"/>
            <p:cNvSpPr/>
            <p:nvPr/>
          </p:nvSpPr>
          <p:spPr>
            <a:xfrm>
              <a:off x="4999348" y="2477752"/>
              <a:ext cx="296687" cy="58395"/>
            </a:xfrm>
            <a:custGeom>
              <a:avLst/>
              <a:gdLst/>
              <a:ahLst/>
              <a:cxnLst/>
              <a:rect l="l" t="t" r="r" b="b"/>
              <a:pathLst>
                <a:path w="9257" h="1822" extrusionOk="0">
                  <a:moveTo>
                    <a:pt x="0" y="0"/>
                  </a:moveTo>
                  <a:cubicBezTo>
                    <a:pt x="34" y="17"/>
                    <a:pt x="67" y="33"/>
                    <a:pt x="100" y="33"/>
                  </a:cubicBezTo>
                  <a:lnTo>
                    <a:pt x="351" y="117"/>
                  </a:lnTo>
                  <a:cubicBezTo>
                    <a:pt x="585" y="167"/>
                    <a:pt x="919" y="267"/>
                    <a:pt x="1337" y="368"/>
                  </a:cubicBezTo>
                  <a:cubicBezTo>
                    <a:pt x="2172" y="585"/>
                    <a:pt x="3309" y="852"/>
                    <a:pt x="4595" y="1103"/>
                  </a:cubicBezTo>
                  <a:cubicBezTo>
                    <a:pt x="5882" y="1353"/>
                    <a:pt x="7035" y="1537"/>
                    <a:pt x="7887" y="1654"/>
                  </a:cubicBezTo>
                  <a:cubicBezTo>
                    <a:pt x="8304" y="1704"/>
                    <a:pt x="8655" y="1754"/>
                    <a:pt x="8889" y="1788"/>
                  </a:cubicBezTo>
                  <a:lnTo>
                    <a:pt x="9173" y="1805"/>
                  </a:lnTo>
                  <a:lnTo>
                    <a:pt x="8889" y="1754"/>
                  </a:lnTo>
                  <a:lnTo>
                    <a:pt x="7903" y="1604"/>
                  </a:lnTo>
                  <a:cubicBezTo>
                    <a:pt x="7051" y="1487"/>
                    <a:pt x="5882" y="1287"/>
                    <a:pt x="4612" y="1036"/>
                  </a:cubicBezTo>
                  <a:cubicBezTo>
                    <a:pt x="3325" y="785"/>
                    <a:pt x="2172" y="518"/>
                    <a:pt x="1354" y="317"/>
                  </a:cubicBezTo>
                  <a:lnTo>
                    <a:pt x="368" y="84"/>
                  </a:lnTo>
                  <a:lnTo>
                    <a:pt x="100" y="17"/>
                  </a:lnTo>
                  <a:cubicBezTo>
                    <a:pt x="67" y="17"/>
                    <a:pt x="34" y="0"/>
                    <a:pt x="0" y="0"/>
                  </a:cubicBezTo>
                  <a:close/>
                  <a:moveTo>
                    <a:pt x="9173" y="1805"/>
                  </a:moveTo>
                  <a:cubicBezTo>
                    <a:pt x="9190" y="1821"/>
                    <a:pt x="9223" y="1821"/>
                    <a:pt x="9257" y="1821"/>
                  </a:cubicBezTo>
                  <a:cubicBezTo>
                    <a:pt x="9240" y="1805"/>
                    <a:pt x="9207" y="1805"/>
                    <a:pt x="9173" y="1805"/>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90" name="Google Shape;790;p15"/>
            <p:cNvSpPr/>
            <p:nvPr/>
          </p:nvSpPr>
          <p:spPr>
            <a:xfrm>
              <a:off x="4991849" y="2389903"/>
              <a:ext cx="5929" cy="88394"/>
            </a:xfrm>
            <a:custGeom>
              <a:avLst/>
              <a:gdLst/>
              <a:ahLst/>
              <a:cxnLst/>
              <a:rect l="l" t="t" r="r" b="b"/>
              <a:pathLst>
                <a:path w="185" h="2758" extrusionOk="0">
                  <a:moveTo>
                    <a:pt x="34" y="1"/>
                  </a:moveTo>
                  <a:cubicBezTo>
                    <a:pt x="17" y="135"/>
                    <a:pt x="0" y="268"/>
                    <a:pt x="17" y="402"/>
                  </a:cubicBezTo>
                  <a:cubicBezTo>
                    <a:pt x="0" y="652"/>
                    <a:pt x="0" y="1003"/>
                    <a:pt x="17" y="1388"/>
                  </a:cubicBezTo>
                  <a:cubicBezTo>
                    <a:pt x="34" y="1755"/>
                    <a:pt x="84" y="2106"/>
                    <a:pt x="117" y="2357"/>
                  </a:cubicBezTo>
                  <a:cubicBezTo>
                    <a:pt x="117" y="2490"/>
                    <a:pt x="151" y="2624"/>
                    <a:pt x="184" y="2758"/>
                  </a:cubicBezTo>
                  <a:cubicBezTo>
                    <a:pt x="184" y="2624"/>
                    <a:pt x="167" y="2490"/>
                    <a:pt x="151" y="2357"/>
                  </a:cubicBezTo>
                  <a:cubicBezTo>
                    <a:pt x="134" y="2106"/>
                    <a:pt x="101" y="1755"/>
                    <a:pt x="84" y="1371"/>
                  </a:cubicBezTo>
                  <a:cubicBezTo>
                    <a:pt x="67" y="987"/>
                    <a:pt x="67" y="652"/>
                    <a:pt x="50" y="402"/>
                  </a:cubicBezTo>
                  <a:cubicBezTo>
                    <a:pt x="67" y="268"/>
                    <a:pt x="50" y="135"/>
                    <a:pt x="34"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91" name="Google Shape;791;p15"/>
            <p:cNvSpPr/>
            <p:nvPr/>
          </p:nvSpPr>
          <p:spPr>
            <a:xfrm>
              <a:off x="5018098" y="2390992"/>
              <a:ext cx="9134" cy="90509"/>
            </a:xfrm>
            <a:custGeom>
              <a:avLst/>
              <a:gdLst/>
              <a:ahLst/>
              <a:cxnLst/>
              <a:rect l="l" t="t" r="r" b="b"/>
              <a:pathLst>
                <a:path w="285" h="2824" extrusionOk="0">
                  <a:moveTo>
                    <a:pt x="117" y="0"/>
                  </a:moveTo>
                  <a:lnTo>
                    <a:pt x="117" y="0"/>
                  </a:lnTo>
                  <a:cubicBezTo>
                    <a:pt x="100" y="34"/>
                    <a:pt x="100" y="67"/>
                    <a:pt x="100" y="101"/>
                  </a:cubicBezTo>
                  <a:cubicBezTo>
                    <a:pt x="84" y="184"/>
                    <a:pt x="67" y="284"/>
                    <a:pt x="67" y="418"/>
                  </a:cubicBezTo>
                  <a:cubicBezTo>
                    <a:pt x="0" y="1086"/>
                    <a:pt x="50" y="1771"/>
                    <a:pt x="184" y="2423"/>
                  </a:cubicBezTo>
                  <a:cubicBezTo>
                    <a:pt x="201" y="2557"/>
                    <a:pt x="234" y="2657"/>
                    <a:pt x="251" y="2724"/>
                  </a:cubicBezTo>
                  <a:cubicBezTo>
                    <a:pt x="267" y="2757"/>
                    <a:pt x="267" y="2791"/>
                    <a:pt x="284" y="2824"/>
                  </a:cubicBezTo>
                  <a:cubicBezTo>
                    <a:pt x="284" y="2690"/>
                    <a:pt x="251" y="2557"/>
                    <a:pt x="234" y="2423"/>
                  </a:cubicBezTo>
                  <a:cubicBezTo>
                    <a:pt x="184" y="2172"/>
                    <a:pt x="134" y="1805"/>
                    <a:pt x="117" y="1420"/>
                  </a:cubicBezTo>
                  <a:cubicBezTo>
                    <a:pt x="100" y="1036"/>
                    <a:pt x="100" y="669"/>
                    <a:pt x="100" y="418"/>
                  </a:cubicBezTo>
                  <a:cubicBezTo>
                    <a:pt x="117" y="284"/>
                    <a:pt x="117" y="134"/>
                    <a:pt x="117"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92" name="Google Shape;792;p15"/>
            <p:cNvSpPr/>
            <p:nvPr/>
          </p:nvSpPr>
          <p:spPr>
            <a:xfrm>
              <a:off x="4999348" y="2402594"/>
              <a:ext cx="12564" cy="11891"/>
            </a:xfrm>
            <a:custGeom>
              <a:avLst/>
              <a:gdLst/>
              <a:ahLst/>
              <a:cxnLst/>
              <a:rect l="l" t="t" r="r" b="b"/>
              <a:pathLst>
                <a:path w="392" h="371" extrusionOk="0">
                  <a:moveTo>
                    <a:pt x="184" y="1"/>
                  </a:moveTo>
                  <a:cubicBezTo>
                    <a:pt x="133" y="1"/>
                    <a:pt x="106" y="28"/>
                    <a:pt x="117" y="39"/>
                  </a:cubicBezTo>
                  <a:cubicBezTo>
                    <a:pt x="117" y="39"/>
                    <a:pt x="130" y="35"/>
                    <a:pt x="151" y="35"/>
                  </a:cubicBezTo>
                  <a:cubicBezTo>
                    <a:pt x="171" y="35"/>
                    <a:pt x="201" y="39"/>
                    <a:pt x="234" y="56"/>
                  </a:cubicBezTo>
                  <a:cubicBezTo>
                    <a:pt x="284" y="89"/>
                    <a:pt x="301" y="123"/>
                    <a:pt x="318" y="156"/>
                  </a:cubicBezTo>
                  <a:cubicBezTo>
                    <a:pt x="318" y="246"/>
                    <a:pt x="248" y="307"/>
                    <a:pt x="170" y="307"/>
                  </a:cubicBezTo>
                  <a:cubicBezTo>
                    <a:pt x="147" y="307"/>
                    <a:pt x="123" y="301"/>
                    <a:pt x="100" y="290"/>
                  </a:cubicBezTo>
                  <a:cubicBezTo>
                    <a:pt x="67" y="256"/>
                    <a:pt x="50" y="206"/>
                    <a:pt x="50" y="173"/>
                  </a:cubicBezTo>
                  <a:cubicBezTo>
                    <a:pt x="50" y="89"/>
                    <a:pt x="100" y="56"/>
                    <a:pt x="100" y="39"/>
                  </a:cubicBezTo>
                  <a:lnTo>
                    <a:pt x="100" y="39"/>
                  </a:lnTo>
                  <a:cubicBezTo>
                    <a:pt x="100" y="39"/>
                    <a:pt x="17" y="56"/>
                    <a:pt x="0" y="173"/>
                  </a:cubicBezTo>
                  <a:cubicBezTo>
                    <a:pt x="0" y="223"/>
                    <a:pt x="17" y="290"/>
                    <a:pt x="67" y="323"/>
                  </a:cubicBezTo>
                  <a:cubicBezTo>
                    <a:pt x="105" y="356"/>
                    <a:pt x="147" y="371"/>
                    <a:pt x="189" y="371"/>
                  </a:cubicBezTo>
                  <a:cubicBezTo>
                    <a:pt x="295" y="371"/>
                    <a:pt x="392" y="276"/>
                    <a:pt x="368" y="156"/>
                  </a:cubicBezTo>
                  <a:cubicBezTo>
                    <a:pt x="368" y="89"/>
                    <a:pt x="318" y="39"/>
                    <a:pt x="268" y="23"/>
                  </a:cubicBezTo>
                  <a:cubicBezTo>
                    <a:pt x="236" y="7"/>
                    <a:pt x="207" y="1"/>
                    <a:pt x="184"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93" name="Google Shape;793;p15"/>
            <p:cNvSpPr/>
            <p:nvPr/>
          </p:nvSpPr>
          <p:spPr>
            <a:xfrm>
              <a:off x="4788363" y="2494322"/>
              <a:ext cx="263483" cy="32178"/>
            </a:xfrm>
            <a:custGeom>
              <a:avLst/>
              <a:gdLst/>
              <a:ahLst/>
              <a:cxnLst/>
              <a:rect l="l" t="t" r="r" b="b"/>
              <a:pathLst>
                <a:path w="8221" h="1004" extrusionOk="0">
                  <a:moveTo>
                    <a:pt x="7870" y="1"/>
                  </a:moveTo>
                  <a:cubicBezTo>
                    <a:pt x="7569" y="1"/>
                    <a:pt x="7268" y="18"/>
                    <a:pt x="6968" y="68"/>
                  </a:cubicBezTo>
                  <a:cubicBezTo>
                    <a:pt x="6516" y="135"/>
                    <a:pt x="6065" y="218"/>
                    <a:pt x="5631" y="335"/>
                  </a:cubicBezTo>
                  <a:cubicBezTo>
                    <a:pt x="5146" y="469"/>
                    <a:pt x="4595" y="619"/>
                    <a:pt x="4027" y="753"/>
                  </a:cubicBezTo>
                  <a:cubicBezTo>
                    <a:pt x="3492" y="870"/>
                    <a:pt x="2941" y="937"/>
                    <a:pt x="2389" y="937"/>
                  </a:cubicBezTo>
                  <a:cubicBezTo>
                    <a:pt x="1938" y="920"/>
                    <a:pt x="1487" y="853"/>
                    <a:pt x="1069" y="703"/>
                  </a:cubicBezTo>
                  <a:cubicBezTo>
                    <a:pt x="785" y="586"/>
                    <a:pt x="501" y="452"/>
                    <a:pt x="267" y="268"/>
                  </a:cubicBezTo>
                  <a:cubicBezTo>
                    <a:pt x="115" y="146"/>
                    <a:pt x="32" y="66"/>
                    <a:pt x="6" y="66"/>
                  </a:cubicBezTo>
                  <a:cubicBezTo>
                    <a:pt x="3" y="66"/>
                    <a:pt x="1" y="66"/>
                    <a:pt x="0" y="68"/>
                  </a:cubicBezTo>
                  <a:cubicBezTo>
                    <a:pt x="17" y="85"/>
                    <a:pt x="33" y="101"/>
                    <a:pt x="67" y="118"/>
                  </a:cubicBezTo>
                  <a:cubicBezTo>
                    <a:pt x="117" y="185"/>
                    <a:pt x="184" y="235"/>
                    <a:pt x="251" y="285"/>
                  </a:cubicBezTo>
                  <a:cubicBezTo>
                    <a:pt x="485" y="486"/>
                    <a:pt x="752" y="636"/>
                    <a:pt x="1053" y="736"/>
                  </a:cubicBezTo>
                  <a:cubicBezTo>
                    <a:pt x="1470" y="903"/>
                    <a:pt x="1922" y="987"/>
                    <a:pt x="2389" y="1004"/>
                  </a:cubicBezTo>
                  <a:cubicBezTo>
                    <a:pt x="2941" y="1004"/>
                    <a:pt x="3492" y="937"/>
                    <a:pt x="4044" y="820"/>
                  </a:cubicBezTo>
                  <a:cubicBezTo>
                    <a:pt x="4612" y="686"/>
                    <a:pt x="5163" y="536"/>
                    <a:pt x="5648" y="402"/>
                  </a:cubicBezTo>
                  <a:cubicBezTo>
                    <a:pt x="6082" y="285"/>
                    <a:pt x="6533" y="185"/>
                    <a:pt x="6968" y="118"/>
                  </a:cubicBezTo>
                  <a:cubicBezTo>
                    <a:pt x="7268" y="68"/>
                    <a:pt x="7569" y="34"/>
                    <a:pt x="7887" y="18"/>
                  </a:cubicBezTo>
                  <a:lnTo>
                    <a:pt x="8120" y="18"/>
                  </a:lnTo>
                  <a:cubicBezTo>
                    <a:pt x="8137" y="26"/>
                    <a:pt x="8154" y="30"/>
                    <a:pt x="8171" y="30"/>
                  </a:cubicBezTo>
                  <a:cubicBezTo>
                    <a:pt x="8187" y="30"/>
                    <a:pt x="8204" y="26"/>
                    <a:pt x="8221" y="18"/>
                  </a:cubicBezTo>
                  <a:cubicBezTo>
                    <a:pt x="8187" y="18"/>
                    <a:pt x="8154" y="18"/>
                    <a:pt x="8120"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94" name="Google Shape;794;p15"/>
            <p:cNvSpPr/>
            <p:nvPr/>
          </p:nvSpPr>
          <p:spPr>
            <a:xfrm>
              <a:off x="5032007" y="1702943"/>
              <a:ext cx="253868" cy="401939"/>
            </a:xfrm>
            <a:custGeom>
              <a:avLst/>
              <a:gdLst/>
              <a:ahLst/>
              <a:cxnLst/>
              <a:rect l="l" t="t" r="r" b="b"/>
              <a:pathLst>
                <a:path w="7921" h="12541" extrusionOk="0">
                  <a:moveTo>
                    <a:pt x="5020" y="1"/>
                  </a:moveTo>
                  <a:cubicBezTo>
                    <a:pt x="3829" y="1"/>
                    <a:pt x="2643" y="389"/>
                    <a:pt x="1655" y="1151"/>
                  </a:cubicBezTo>
                  <a:lnTo>
                    <a:pt x="168" y="10290"/>
                  </a:lnTo>
                  <a:cubicBezTo>
                    <a:pt x="0" y="11343"/>
                    <a:pt x="769" y="12329"/>
                    <a:pt x="1905" y="12512"/>
                  </a:cubicBezTo>
                  <a:cubicBezTo>
                    <a:pt x="2024" y="12531"/>
                    <a:pt x="2143" y="12541"/>
                    <a:pt x="2260" y="12541"/>
                  </a:cubicBezTo>
                  <a:cubicBezTo>
                    <a:pt x="3273" y="12541"/>
                    <a:pt x="4163" y="11851"/>
                    <a:pt x="4328" y="10892"/>
                  </a:cubicBezTo>
                  <a:cubicBezTo>
                    <a:pt x="4528" y="9772"/>
                    <a:pt x="4762" y="8603"/>
                    <a:pt x="4762" y="8603"/>
                  </a:cubicBezTo>
                  <a:cubicBezTo>
                    <a:pt x="4762" y="8603"/>
                    <a:pt x="4763" y="8603"/>
                    <a:pt x="4764" y="8603"/>
                  </a:cubicBezTo>
                  <a:cubicBezTo>
                    <a:pt x="4815" y="8603"/>
                    <a:pt x="6261" y="8587"/>
                    <a:pt x="6884" y="6781"/>
                  </a:cubicBezTo>
                  <a:cubicBezTo>
                    <a:pt x="7486" y="5027"/>
                    <a:pt x="7920" y="833"/>
                    <a:pt x="7920" y="833"/>
                  </a:cubicBezTo>
                  <a:cubicBezTo>
                    <a:pt x="7027" y="276"/>
                    <a:pt x="6022" y="1"/>
                    <a:pt x="5020" y="1"/>
                  </a:cubicBezTo>
                  <a:close/>
                </a:path>
              </a:pathLst>
            </a:custGeom>
            <a:solidFill>
              <a:srgbClr val="FFBE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95" name="Google Shape;795;p15"/>
            <p:cNvSpPr/>
            <p:nvPr/>
          </p:nvSpPr>
          <p:spPr>
            <a:xfrm>
              <a:off x="5234435" y="1822073"/>
              <a:ext cx="16634" cy="14775"/>
            </a:xfrm>
            <a:custGeom>
              <a:avLst/>
              <a:gdLst/>
              <a:ahLst/>
              <a:cxnLst/>
              <a:rect l="l" t="t" r="r" b="b"/>
              <a:pathLst>
                <a:path w="519" h="461" extrusionOk="0">
                  <a:moveTo>
                    <a:pt x="233" y="0"/>
                  </a:moveTo>
                  <a:cubicBezTo>
                    <a:pt x="122" y="0"/>
                    <a:pt x="32" y="91"/>
                    <a:pt x="17" y="207"/>
                  </a:cubicBezTo>
                  <a:cubicBezTo>
                    <a:pt x="0" y="341"/>
                    <a:pt x="84" y="458"/>
                    <a:pt x="218" y="458"/>
                  </a:cubicBezTo>
                  <a:cubicBezTo>
                    <a:pt x="229" y="459"/>
                    <a:pt x="240" y="460"/>
                    <a:pt x="252" y="460"/>
                  </a:cubicBezTo>
                  <a:cubicBezTo>
                    <a:pt x="373" y="460"/>
                    <a:pt x="486" y="380"/>
                    <a:pt x="502" y="257"/>
                  </a:cubicBezTo>
                  <a:cubicBezTo>
                    <a:pt x="518" y="124"/>
                    <a:pt x="418" y="7"/>
                    <a:pt x="284" y="7"/>
                  </a:cubicBezTo>
                  <a:cubicBezTo>
                    <a:pt x="267" y="2"/>
                    <a:pt x="249" y="0"/>
                    <a:pt x="233"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96" name="Google Shape;796;p15"/>
            <p:cNvSpPr/>
            <p:nvPr/>
          </p:nvSpPr>
          <p:spPr>
            <a:xfrm>
              <a:off x="5233890" y="1812746"/>
              <a:ext cx="31089" cy="11314"/>
            </a:xfrm>
            <a:custGeom>
              <a:avLst/>
              <a:gdLst/>
              <a:ahLst/>
              <a:cxnLst/>
              <a:rect l="l" t="t" r="r" b="b"/>
              <a:pathLst>
                <a:path w="970" h="353" extrusionOk="0">
                  <a:moveTo>
                    <a:pt x="420" y="0"/>
                  </a:moveTo>
                  <a:cubicBezTo>
                    <a:pt x="320" y="0"/>
                    <a:pt x="219" y="28"/>
                    <a:pt x="134" y="64"/>
                  </a:cubicBezTo>
                  <a:cubicBezTo>
                    <a:pt x="34" y="114"/>
                    <a:pt x="1" y="164"/>
                    <a:pt x="1" y="181"/>
                  </a:cubicBezTo>
                  <a:cubicBezTo>
                    <a:pt x="6" y="186"/>
                    <a:pt x="14" y="188"/>
                    <a:pt x="26" y="188"/>
                  </a:cubicBezTo>
                  <a:cubicBezTo>
                    <a:pt x="78" y="188"/>
                    <a:pt x="194" y="150"/>
                    <a:pt x="345" y="150"/>
                  </a:cubicBezTo>
                  <a:cubicBezTo>
                    <a:pt x="394" y="150"/>
                    <a:pt x="446" y="154"/>
                    <a:pt x="502" y="164"/>
                  </a:cubicBezTo>
                  <a:cubicBezTo>
                    <a:pt x="745" y="210"/>
                    <a:pt x="892" y="352"/>
                    <a:pt x="941" y="352"/>
                  </a:cubicBezTo>
                  <a:cubicBezTo>
                    <a:pt x="946" y="352"/>
                    <a:pt x="950" y="351"/>
                    <a:pt x="953" y="348"/>
                  </a:cubicBezTo>
                  <a:cubicBezTo>
                    <a:pt x="970" y="331"/>
                    <a:pt x="953" y="281"/>
                    <a:pt x="886" y="198"/>
                  </a:cubicBezTo>
                  <a:cubicBezTo>
                    <a:pt x="786" y="97"/>
                    <a:pt x="669" y="30"/>
                    <a:pt x="535" y="14"/>
                  </a:cubicBezTo>
                  <a:cubicBezTo>
                    <a:pt x="498" y="4"/>
                    <a:pt x="459" y="0"/>
                    <a:pt x="420"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97" name="Google Shape;797;p15"/>
            <p:cNvSpPr/>
            <p:nvPr/>
          </p:nvSpPr>
          <p:spPr>
            <a:xfrm>
              <a:off x="5148733" y="1808291"/>
              <a:ext cx="16634" cy="15160"/>
            </a:xfrm>
            <a:custGeom>
              <a:avLst/>
              <a:gdLst/>
              <a:ahLst/>
              <a:cxnLst/>
              <a:rect l="l" t="t" r="r" b="b"/>
              <a:pathLst>
                <a:path w="519" h="473" extrusionOk="0">
                  <a:moveTo>
                    <a:pt x="251" y="0"/>
                  </a:moveTo>
                  <a:cubicBezTo>
                    <a:pt x="132" y="0"/>
                    <a:pt x="33" y="81"/>
                    <a:pt x="18" y="203"/>
                  </a:cubicBezTo>
                  <a:cubicBezTo>
                    <a:pt x="1" y="337"/>
                    <a:pt x="101" y="454"/>
                    <a:pt x="218" y="470"/>
                  </a:cubicBezTo>
                  <a:cubicBezTo>
                    <a:pt x="230" y="472"/>
                    <a:pt x="241" y="472"/>
                    <a:pt x="252" y="472"/>
                  </a:cubicBezTo>
                  <a:cubicBezTo>
                    <a:pt x="374" y="472"/>
                    <a:pt x="487" y="392"/>
                    <a:pt x="502" y="270"/>
                  </a:cubicBezTo>
                  <a:cubicBezTo>
                    <a:pt x="519" y="136"/>
                    <a:pt x="419" y="19"/>
                    <a:pt x="285" y="2"/>
                  </a:cubicBezTo>
                  <a:cubicBezTo>
                    <a:pt x="274" y="1"/>
                    <a:pt x="262" y="0"/>
                    <a:pt x="251"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98" name="Google Shape;798;p15"/>
            <p:cNvSpPr/>
            <p:nvPr/>
          </p:nvSpPr>
          <p:spPr>
            <a:xfrm>
              <a:off x="5146073" y="1800439"/>
              <a:ext cx="31633" cy="11314"/>
            </a:xfrm>
            <a:custGeom>
              <a:avLst/>
              <a:gdLst/>
              <a:ahLst/>
              <a:cxnLst/>
              <a:rect l="l" t="t" r="r" b="b"/>
              <a:pathLst>
                <a:path w="987" h="353" extrusionOk="0">
                  <a:moveTo>
                    <a:pt x="423" y="0"/>
                  </a:moveTo>
                  <a:cubicBezTo>
                    <a:pt x="327" y="0"/>
                    <a:pt x="230" y="27"/>
                    <a:pt x="134" y="64"/>
                  </a:cubicBezTo>
                  <a:cubicBezTo>
                    <a:pt x="34" y="114"/>
                    <a:pt x="0" y="164"/>
                    <a:pt x="17" y="181"/>
                  </a:cubicBezTo>
                  <a:cubicBezTo>
                    <a:pt x="20" y="186"/>
                    <a:pt x="26" y="188"/>
                    <a:pt x="37" y="188"/>
                  </a:cubicBezTo>
                  <a:cubicBezTo>
                    <a:pt x="84" y="188"/>
                    <a:pt x="204" y="150"/>
                    <a:pt x="352" y="150"/>
                  </a:cubicBezTo>
                  <a:cubicBezTo>
                    <a:pt x="399" y="150"/>
                    <a:pt x="450" y="153"/>
                    <a:pt x="502" y="164"/>
                  </a:cubicBezTo>
                  <a:cubicBezTo>
                    <a:pt x="745" y="209"/>
                    <a:pt x="905" y="352"/>
                    <a:pt x="957" y="352"/>
                  </a:cubicBezTo>
                  <a:cubicBezTo>
                    <a:pt x="962" y="352"/>
                    <a:pt x="966" y="351"/>
                    <a:pt x="969" y="348"/>
                  </a:cubicBezTo>
                  <a:cubicBezTo>
                    <a:pt x="986" y="331"/>
                    <a:pt x="969" y="281"/>
                    <a:pt x="886" y="197"/>
                  </a:cubicBezTo>
                  <a:cubicBezTo>
                    <a:pt x="802" y="97"/>
                    <a:pt x="669" y="30"/>
                    <a:pt x="535" y="13"/>
                  </a:cubicBezTo>
                  <a:cubicBezTo>
                    <a:pt x="498" y="4"/>
                    <a:pt x="460" y="0"/>
                    <a:pt x="423"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99" name="Google Shape;799;p15"/>
            <p:cNvSpPr/>
            <p:nvPr/>
          </p:nvSpPr>
          <p:spPr>
            <a:xfrm>
              <a:off x="5196392" y="1808900"/>
              <a:ext cx="22531" cy="72721"/>
            </a:xfrm>
            <a:custGeom>
              <a:avLst/>
              <a:gdLst/>
              <a:ahLst/>
              <a:cxnLst/>
              <a:rect l="l" t="t" r="r" b="b"/>
              <a:pathLst>
                <a:path w="703" h="2269" extrusionOk="0">
                  <a:moveTo>
                    <a:pt x="268" y="0"/>
                  </a:moveTo>
                  <a:lnTo>
                    <a:pt x="268" y="0"/>
                  </a:lnTo>
                  <a:cubicBezTo>
                    <a:pt x="285" y="468"/>
                    <a:pt x="369" y="936"/>
                    <a:pt x="469" y="1387"/>
                  </a:cubicBezTo>
                  <a:cubicBezTo>
                    <a:pt x="502" y="1587"/>
                    <a:pt x="536" y="1771"/>
                    <a:pt x="569" y="1938"/>
                  </a:cubicBezTo>
                  <a:cubicBezTo>
                    <a:pt x="603" y="2005"/>
                    <a:pt x="603" y="2072"/>
                    <a:pt x="586" y="2139"/>
                  </a:cubicBezTo>
                  <a:cubicBezTo>
                    <a:pt x="569" y="2189"/>
                    <a:pt x="502" y="2189"/>
                    <a:pt x="435" y="2189"/>
                  </a:cubicBezTo>
                  <a:cubicBezTo>
                    <a:pt x="372" y="2175"/>
                    <a:pt x="311" y="2170"/>
                    <a:pt x="251" y="2170"/>
                  </a:cubicBezTo>
                  <a:cubicBezTo>
                    <a:pt x="169" y="2170"/>
                    <a:pt x="88" y="2179"/>
                    <a:pt x="1" y="2189"/>
                  </a:cubicBezTo>
                  <a:cubicBezTo>
                    <a:pt x="135" y="2222"/>
                    <a:pt x="285" y="2256"/>
                    <a:pt x="435" y="2256"/>
                  </a:cubicBezTo>
                  <a:cubicBezTo>
                    <a:pt x="452" y="2264"/>
                    <a:pt x="469" y="2268"/>
                    <a:pt x="486" y="2268"/>
                  </a:cubicBezTo>
                  <a:cubicBezTo>
                    <a:pt x="502" y="2268"/>
                    <a:pt x="519" y="2264"/>
                    <a:pt x="536" y="2256"/>
                  </a:cubicBezTo>
                  <a:cubicBezTo>
                    <a:pt x="603" y="2256"/>
                    <a:pt x="636" y="2222"/>
                    <a:pt x="669" y="2189"/>
                  </a:cubicBezTo>
                  <a:cubicBezTo>
                    <a:pt x="703" y="2105"/>
                    <a:pt x="703" y="2005"/>
                    <a:pt x="686" y="1922"/>
                  </a:cubicBezTo>
                  <a:cubicBezTo>
                    <a:pt x="653" y="1738"/>
                    <a:pt x="619" y="1571"/>
                    <a:pt x="586" y="1370"/>
                  </a:cubicBezTo>
                  <a:cubicBezTo>
                    <a:pt x="519" y="902"/>
                    <a:pt x="402" y="451"/>
                    <a:pt x="268"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800" name="Google Shape;800;p15"/>
            <p:cNvSpPr/>
            <p:nvPr/>
          </p:nvSpPr>
          <p:spPr>
            <a:xfrm>
              <a:off x="5107517" y="1942773"/>
              <a:ext cx="77144" cy="49838"/>
            </a:xfrm>
            <a:custGeom>
              <a:avLst/>
              <a:gdLst/>
              <a:ahLst/>
              <a:cxnLst/>
              <a:rect l="l" t="t" r="r" b="b"/>
              <a:pathLst>
                <a:path w="2407" h="1555" extrusionOk="0">
                  <a:moveTo>
                    <a:pt x="0" y="0"/>
                  </a:moveTo>
                  <a:cubicBezTo>
                    <a:pt x="0" y="0"/>
                    <a:pt x="385" y="1404"/>
                    <a:pt x="2306" y="1554"/>
                  </a:cubicBezTo>
                  <a:lnTo>
                    <a:pt x="2406" y="1120"/>
                  </a:lnTo>
                  <a:cubicBezTo>
                    <a:pt x="1521" y="969"/>
                    <a:pt x="685" y="585"/>
                    <a:pt x="0" y="0"/>
                  </a:cubicBezTo>
                  <a:close/>
                </a:path>
              </a:pathLst>
            </a:custGeom>
            <a:solidFill>
              <a:srgbClr val="EB99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801" name="Google Shape;801;p15"/>
            <p:cNvSpPr/>
            <p:nvPr/>
          </p:nvSpPr>
          <p:spPr>
            <a:xfrm>
              <a:off x="5162675" y="1890275"/>
              <a:ext cx="27339" cy="18365"/>
            </a:xfrm>
            <a:custGeom>
              <a:avLst/>
              <a:gdLst/>
              <a:ahLst/>
              <a:cxnLst/>
              <a:rect l="l" t="t" r="r" b="b"/>
              <a:pathLst>
                <a:path w="853" h="573" extrusionOk="0">
                  <a:moveTo>
                    <a:pt x="435" y="1"/>
                  </a:moveTo>
                  <a:cubicBezTo>
                    <a:pt x="318" y="1"/>
                    <a:pt x="201" y="34"/>
                    <a:pt x="117" y="118"/>
                  </a:cubicBezTo>
                  <a:cubicBezTo>
                    <a:pt x="34" y="185"/>
                    <a:pt x="0" y="302"/>
                    <a:pt x="34" y="418"/>
                  </a:cubicBezTo>
                  <a:cubicBezTo>
                    <a:pt x="107" y="521"/>
                    <a:pt x="206" y="572"/>
                    <a:pt x="319" y="572"/>
                  </a:cubicBezTo>
                  <a:cubicBezTo>
                    <a:pt x="335" y="572"/>
                    <a:pt x="351" y="571"/>
                    <a:pt x="368" y="569"/>
                  </a:cubicBezTo>
                  <a:cubicBezTo>
                    <a:pt x="502" y="535"/>
                    <a:pt x="619" y="502"/>
                    <a:pt x="736" y="418"/>
                  </a:cubicBezTo>
                  <a:cubicBezTo>
                    <a:pt x="769" y="402"/>
                    <a:pt x="802" y="385"/>
                    <a:pt x="819" y="352"/>
                  </a:cubicBezTo>
                  <a:cubicBezTo>
                    <a:pt x="852" y="335"/>
                    <a:pt x="852" y="302"/>
                    <a:pt x="836" y="268"/>
                  </a:cubicBezTo>
                  <a:lnTo>
                    <a:pt x="836" y="251"/>
                  </a:lnTo>
                  <a:cubicBezTo>
                    <a:pt x="752" y="101"/>
                    <a:pt x="602" y="17"/>
                    <a:pt x="435" y="1"/>
                  </a:cubicBezTo>
                  <a:close/>
                </a:path>
              </a:pathLst>
            </a:custGeom>
            <a:solidFill>
              <a:srgbClr val="EB99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802" name="Google Shape;802;p15"/>
            <p:cNvSpPr/>
            <p:nvPr/>
          </p:nvSpPr>
          <p:spPr>
            <a:xfrm>
              <a:off x="5168028" y="1880115"/>
              <a:ext cx="25736" cy="28012"/>
            </a:xfrm>
            <a:custGeom>
              <a:avLst/>
              <a:gdLst/>
              <a:ahLst/>
              <a:cxnLst/>
              <a:rect l="l" t="t" r="r" b="b"/>
              <a:pathLst>
                <a:path w="803" h="874" extrusionOk="0">
                  <a:moveTo>
                    <a:pt x="84" y="0"/>
                  </a:moveTo>
                  <a:cubicBezTo>
                    <a:pt x="67" y="0"/>
                    <a:pt x="17" y="67"/>
                    <a:pt x="17" y="184"/>
                  </a:cubicBezTo>
                  <a:cubicBezTo>
                    <a:pt x="0" y="351"/>
                    <a:pt x="51" y="502"/>
                    <a:pt x="168" y="635"/>
                  </a:cubicBezTo>
                  <a:cubicBezTo>
                    <a:pt x="268" y="752"/>
                    <a:pt x="418" y="836"/>
                    <a:pt x="585" y="869"/>
                  </a:cubicBezTo>
                  <a:cubicBezTo>
                    <a:pt x="611" y="872"/>
                    <a:pt x="634" y="874"/>
                    <a:pt x="655" y="874"/>
                  </a:cubicBezTo>
                  <a:cubicBezTo>
                    <a:pt x="742" y="874"/>
                    <a:pt x="786" y="849"/>
                    <a:pt x="786" y="836"/>
                  </a:cubicBezTo>
                  <a:cubicBezTo>
                    <a:pt x="802" y="802"/>
                    <a:pt x="485" y="786"/>
                    <a:pt x="284" y="535"/>
                  </a:cubicBezTo>
                  <a:cubicBezTo>
                    <a:pt x="84" y="301"/>
                    <a:pt x="134" y="17"/>
                    <a:pt x="84"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803" name="Google Shape;803;p15"/>
            <p:cNvSpPr/>
            <p:nvPr/>
          </p:nvSpPr>
          <p:spPr>
            <a:xfrm>
              <a:off x="5125722" y="1664996"/>
              <a:ext cx="168166" cy="139193"/>
            </a:xfrm>
            <a:custGeom>
              <a:avLst/>
              <a:gdLst/>
              <a:ahLst/>
              <a:cxnLst/>
              <a:rect l="l" t="t" r="r" b="b"/>
              <a:pathLst>
                <a:path w="5247" h="4343" extrusionOk="0">
                  <a:moveTo>
                    <a:pt x="1883" y="0"/>
                  </a:moveTo>
                  <a:cubicBezTo>
                    <a:pt x="1673" y="0"/>
                    <a:pt x="1462" y="15"/>
                    <a:pt x="1254" y="46"/>
                  </a:cubicBezTo>
                  <a:cubicBezTo>
                    <a:pt x="686" y="163"/>
                    <a:pt x="168" y="480"/>
                    <a:pt x="0" y="948"/>
                  </a:cubicBezTo>
                  <a:lnTo>
                    <a:pt x="0" y="981"/>
                  </a:lnTo>
                  <a:cubicBezTo>
                    <a:pt x="502" y="2101"/>
                    <a:pt x="2139" y="3454"/>
                    <a:pt x="3392" y="3922"/>
                  </a:cubicBezTo>
                  <a:cubicBezTo>
                    <a:pt x="3292" y="3705"/>
                    <a:pt x="2574" y="3053"/>
                    <a:pt x="2457" y="2819"/>
                  </a:cubicBezTo>
                  <a:lnTo>
                    <a:pt x="2457" y="2819"/>
                  </a:lnTo>
                  <a:cubicBezTo>
                    <a:pt x="2975" y="3371"/>
                    <a:pt x="3710" y="4123"/>
                    <a:pt x="4478" y="4323"/>
                  </a:cubicBezTo>
                  <a:cubicBezTo>
                    <a:pt x="4536" y="4333"/>
                    <a:pt x="4589" y="4342"/>
                    <a:pt x="4642" y="4342"/>
                  </a:cubicBezTo>
                  <a:cubicBezTo>
                    <a:pt x="4681" y="4342"/>
                    <a:pt x="4720" y="4337"/>
                    <a:pt x="4762" y="4323"/>
                  </a:cubicBezTo>
                  <a:cubicBezTo>
                    <a:pt x="4863" y="4273"/>
                    <a:pt x="4929" y="4173"/>
                    <a:pt x="4946" y="4056"/>
                  </a:cubicBezTo>
                  <a:cubicBezTo>
                    <a:pt x="5097" y="3488"/>
                    <a:pt x="5197" y="2919"/>
                    <a:pt x="5214" y="2335"/>
                  </a:cubicBezTo>
                  <a:cubicBezTo>
                    <a:pt x="5247" y="1850"/>
                    <a:pt x="5080" y="1366"/>
                    <a:pt x="4762" y="998"/>
                  </a:cubicBezTo>
                  <a:cubicBezTo>
                    <a:pt x="4345" y="513"/>
                    <a:pt x="3643" y="280"/>
                    <a:pt x="2958" y="129"/>
                  </a:cubicBezTo>
                  <a:cubicBezTo>
                    <a:pt x="2609" y="45"/>
                    <a:pt x="2246" y="0"/>
                    <a:pt x="1883" y="0"/>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804" name="Google Shape;804;p15"/>
            <p:cNvSpPr/>
            <p:nvPr/>
          </p:nvSpPr>
          <p:spPr>
            <a:xfrm>
              <a:off x="5029315" y="1668073"/>
              <a:ext cx="121085" cy="247426"/>
            </a:xfrm>
            <a:custGeom>
              <a:avLst/>
              <a:gdLst/>
              <a:ahLst/>
              <a:cxnLst/>
              <a:rect l="l" t="t" r="r" b="b"/>
              <a:pathLst>
                <a:path w="3778" h="7720" extrusionOk="0">
                  <a:moveTo>
                    <a:pt x="2778" y="1"/>
                  </a:moveTo>
                  <a:cubicBezTo>
                    <a:pt x="420" y="1"/>
                    <a:pt x="170" y="2915"/>
                    <a:pt x="51" y="3776"/>
                  </a:cubicBezTo>
                  <a:cubicBezTo>
                    <a:pt x="1" y="4210"/>
                    <a:pt x="1" y="4645"/>
                    <a:pt x="1" y="5079"/>
                  </a:cubicBezTo>
                  <a:cubicBezTo>
                    <a:pt x="1" y="6165"/>
                    <a:pt x="820" y="7719"/>
                    <a:pt x="820" y="7719"/>
                  </a:cubicBezTo>
                  <a:cubicBezTo>
                    <a:pt x="1989" y="6884"/>
                    <a:pt x="1989" y="4595"/>
                    <a:pt x="1989" y="4595"/>
                  </a:cubicBezTo>
                  <a:cubicBezTo>
                    <a:pt x="3677" y="3358"/>
                    <a:pt x="3426" y="1069"/>
                    <a:pt x="3426" y="1069"/>
                  </a:cubicBezTo>
                  <a:lnTo>
                    <a:pt x="3777" y="150"/>
                  </a:lnTo>
                  <a:cubicBezTo>
                    <a:pt x="3408" y="47"/>
                    <a:pt x="3076" y="1"/>
                    <a:pt x="2778"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805" name="Google Shape;805;p15"/>
            <p:cNvSpPr/>
            <p:nvPr/>
          </p:nvSpPr>
          <p:spPr>
            <a:xfrm>
              <a:off x="5054506" y="1807843"/>
              <a:ext cx="40736" cy="59933"/>
            </a:xfrm>
            <a:custGeom>
              <a:avLst/>
              <a:gdLst/>
              <a:ahLst/>
              <a:cxnLst/>
              <a:rect l="l" t="t" r="r" b="b"/>
              <a:pathLst>
                <a:path w="1271" h="1870" extrusionOk="0">
                  <a:moveTo>
                    <a:pt x="862" y="0"/>
                  </a:moveTo>
                  <a:cubicBezTo>
                    <a:pt x="797" y="0"/>
                    <a:pt x="732" y="6"/>
                    <a:pt x="669" y="16"/>
                  </a:cubicBezTo>
                  <a:cubicBezTo>
                    <a:pt x="451" y="50"/>
                    <a:pt x="268" y="167"/>
                    <a:pt x="151" y="334"/>
                  </a:cubicBezTo>
                  <a:cubicBezTo>
                    <a:pt x="34" y="518"/>
                    <a:pt x="0" y="735"/>
                    <a:pt x="34" y="935"/>
                  </a:cubicBezTo>
                  <a:cubicBezTo>
                    <a:pt x="67" y="1136"/>
                    <a:pt x="167" y="1336"/>
                    <a:pt x="284" y="1503"/>
                  </a:cubicBezTo>
                  <a:cubicBezTo>
                    <a:pt x="368" y="1637"/>
                    <a:pt x="485" y="1737"/>
                    <a:pt x="618" y="1804"/>
                  </a:cubicBezTo>
                  <a:cubicBezTo>
                    <a:pt x="689" y="1848"/>
                    <a:pt x="764" y="1869"/>
                    <a:pt x="839" y="1869"/>
                  </a:cubicBezTo>
                  <a:cubicBezTo>
                    <a:pt x="906" y="1869"/>
                    <a:pt x="973" y="1852"/>
                    <a:pt x="1036" y="1821"/>
                  </a:cubicBezTo>
                  <a:lnTo>
                    <a:pt x="1270" y="83"/>
                  </a:lnTo>
                  <a:cubicBezTo>
                    <a:pt x="1144" y="26"/>
                    <a:pt x="1003" y="0"/>
                    <a:pt x="862" y="0"/>
                  </a:cubicBezTo>
                  <a:close/>
                </a:path>
              </a:pathLst>
            </a:custGeom>
            <a:solidFill>
              <a:srgbClr val="FFBE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806" name="Google Shape;806;p15"/>
            <p:cNvSpPr/>
            <p:nvPr/>
          </p:nvSpPr>
          <p:spPr>
            <a:xfrm>
              <a:off x="5068416" y="1816400"/>
              <a:ext cx="21986" cy="34710"/>
            </a:xfrm>
            <a:custGeom>
              <a:avLst/>
              <a:gdLst/>
              <a:ahLst/>
              <a:cxnLst/>
              <a:rect l="l" t="t" r="r" b="b"/>
              <a:pathLst>
                <a:path w="686" h="1083" extrusionOk="0">
                  <a:moveTo>
                    <a:pt x="452" y="0"/>
                  </a:moveTo>
                  <a:cubicBezTo>
                    <a:pt x="352" y="0"/>
                    <a:pt x="235" y="33"/>
                    <a:pt x="168" y="117"/>
                  </a:cubicBezTo>
                  <a:cubicBezTo>
                    <a:pt x="67" y="217"/>
                    <a:pt x="17" y="334"/>
                    <a:pt x="17" y="451"/>
                  </a:cubicBezTo>
                  <a:cubicBezTo>
                    <a:pt x="1" y="585"/>
                    <a:pt x="17" y="702"/>
                    <a:pt x="51" y="802"/>
                  </a:cubicBezTo>
                  <a:cubicBezTo>
                    <a:pt x="84" y="919"/>
                    <a:pt x="151" y="1003"/>
                    <a:pt x="251" y="1053"/>
                  </a:cubicBezTo>
                  <a:cubicBezTo>
                    <a:pt x="295" y="1075"/>
                    <a:pt x="336" y="1083"/>
                    <a:pt x="371" y="1083"/>
                  </a:cubicBezTo>
                  <a:cubicBezTo>
                    <a:pt x="471" y="1083"/>
                    <a:pt x="531" y="1019"/>
                    <a:pt x="519" y="1019"/>
                  </a:cubicBezTo>
                  <a:cubicBezTo>
                    <a:pt x="502" y="1003"/>
                    <a:pt x="418" y="1036"/>
                    <a:pt x="301" y="952"/>
                  </a:cubicBezTo>
                  <a:cubicBezTo>
                    <a:pt x="184" y="819"/>
                    <a:pt x="134" y="652"/>
                    <a:pt x="168" y="468"/>
                  </a:cubicBezTo>
                  <a:cubicBezTo>
                    <a:pt x="168" y="301"/>
                    <a:pt x="285" y="150"/>
                    <a:pt x="452" y="117"/>
                  </a:cubicBezTo>
                  <a:cubicBezTo>
                    <a:pt x="585" y="117"/>
                    <a:pt x="636" y="184"/>
                    <a:pt x="652" y="184"/>
                  </a:cubicBezTo>
                  <a:cubicBezTo>
                    <a:pt x="686" y="184"/>
                    <a:pt x="652" y="33"/>
                    <a:pt x="452" y="0"/>
                  </a:cubicBezTo>
                  <a:close/>
                </a:path>
              </a:pathLst>
            </a:custGeom>
            <a:solidFill>
              <a:srgbClr val="EB996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807" name="Google Shape;807;p15"/>
            <p:cNvSpPr/>
            <p:nvPr/>
          </p:nvSpPr>
          <p:spPr>
            <a:xfrm>
              <a:off x="4982747" y="1866174"/>
              <a:ext cx="102848" cy="345435"/>
            </a:xfrm>
            <a:custGeom>
              <a:avLst/>
              <a:gdLst/>
              <a:ahLst/>
              <a:cxnLst/>
              <a:rect l="l" t="t" r="r" b="b"/>
              <a:pathLst>
                <a:path w="3209" h="10778" extrusionOk="0">
                  <a:moveTo>
                    <a:pt x="3175" y="1"/>
                  </a:moveTo>
                  <a:lnTo>
                    <a:pt x="652" y="4262"/>
                  </a:lnTo>
                  <a:cubicBezTo>
                    <a:pt x="418" y="6434"/>
                    <a:pt x="201" y="8606"/>
                    <a:pt x="0" y="10778"/>
                  </a:cubicBezTo>
                  <a:lnTo>
                    <a:pt x="451" y="9742"/>
                  </a:lnTo>
                  <a:cubicBezTo>
                    <a:pt x="502" y="10043"/>
                    <a:pt x="535" y="10343"/>
                    <a:pt x="585" y="10644"/>
                  </a:cubicBezTo>
                  <a:cubicBezTo>
                    <a:pt x="1036" y="10711"/>
                    <a:pt x="1487" y="10744"/>
                    <a:pt x="1938" y="10744"/>
                  </a:cubicBezTo>
                  <a:cubicBezTo>
                    <a:pt x="2373" y="10728"/>
                    <a:pt x="2857" y="10527"/>
                    <a:pt x="3058" y="10126"/>
                  </a:cubicBezTo>
                  <a:cubicBezTo>
                    <a:pt x="3175" y="9859"/>
                    <a:pt x="3208" y="9558"/>
                    <a:pt x="3175" y="9257"/>
                  </a:cubicBezTo>
                  <a:cubicBezTo>
                    <a:pt x="3091" y="6166"/>
                    <a:pt x="2674" y="3042"/>
                    <a:pt x="3175" y="1"/>
                  </a:cubicBezTo>
                  <a:close/>
                </a:path>
              </a:pathLst>
            </a:custGeom>
            <a:solidFill>
              <a:srgbClr val="2632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grpSp>
      <p:grpSp>
        <p:nvGrpSpPr>
          <p:cNvPr id="808" name="Google Shape;808;p15"/>
          <p:cNvGrpSpPr/>
          <p:nvPr/>
        </p:nvGrpSpPr>
        <p:grpSpPr>
          <a:xfrm>
            <a:off x="-143675" y="5848770"/>
            <a:ext cx="3039982" cy="1070023"/>
            <a:chOff x="-107174" y="5982511"/>
            <a:chExt cx="2848826" cy="875489"/>
          </a:xfrm>
        </p:grpSpPr>
        <p:pic>
          <p:nvPicPr>
            <p:cNvPr id="809" name="Google Shape;809;p15"/>
            <p:cNvPicPr preferRelativeResize="0"/>
            <p:nvPr/>
          </p:nvPicPr>
          <p:blipFill rotWithShape="1">
            <a:blip r:embed="rId1"/>
            <a:srcRect/>
            <a:stretch>
              <a:fillRect/>
            </a:stretch>
          </p:blipFill>
          <p:spPr>
            <a:xfrm>
              <a:off x="-107174" y="5982511"/>
              <a:ext cx="2848826" cy="875489"/>
            </a:xfrm>
            <a:prstGeom prst="rect">
              <a:avLst/>
            </a:prstGeom>
            <a:noFill/>
            <a:ln>
              <a:noFill/>
            </a:ln>
          </p:spPr>
        </p:pic>
        <p:sp>
          <p:nvSpPr>
            <p:cNvPr id="810" name="Google Shape;810;p15"/>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00"/>
                                        </p:tgtEl>
                                        <p:attrNameLst>
                                          <p:attrName>style.visibility</p:attrName>
                                        </p:attrNameLst>
                                      </p:cBhvr>
                                      <p:to>
                                        <p:strVal val="visible"/>
                                      </p:to>
                                    </p:set>
                                    <p:animEffect transition="in" filter="fade">
                                      <p:cBhvr>
                                        <p:cTn id="7" dur="500"/>
                                        <p:tgtEl>
                                          <p:spTgt spid="7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84" name="Shape 184"/>
        <p:cNvGrpSpPr/>
        <p:nvPr/>
      </p:nvGrpSpPr>
      <p:grpSpPr>
        <a:xfrm>
          <a:off x="0" y="0"/>
          <a:ext cx="0" cy="0"/>
          <a:chOff x="0" y="0"/>
          <a:chExt cx="0" cy="0"/>
        </a:xfrm>
      </p:grpSpPr>
      <p:sp>
        <p:nvSpPr>
          <p:cNvPr id="185" name="Google Shape;185;p2"/>
          <p:cNvSpPr txBox="1"/>
          <p:nvPr>
            <p:ph type="title"/>
          </p:nvPr>
        </p:nvSpPr>
        <p:spPr>
          <a:xfrm>
            <a:off x="448482" y="944777"/>
            <a:ext cx="10216071" cy="2618000"/>
          </a:xfrm>
          <a:prstGeom prst="rect">
            <a:avLst/>
          </a:prstGeom>
          <a:noFill/>
          <a:ln>
            <a:noFill/>
          </a:ln>
        </p:spPr>
        <p:txBody>
          <a:bodyPr spcFirstLastPara="1" wrap="square" lIns="121900" tIns="121900" rIns="121900" bIns="121900" anchor="b" anchorCtr="0">
            <a:noAutofit/>
          </a:bodyPr>
          <a:lstStyle/>
          <a:p>
            <a:pPr marL="0" lvl="0" indent="0" algn="r" rtl="0">
              <a:lnSpc>
                <a:spcPct val="90000"/>
              </a:lnSpc>
              <a:spcBef>
                <a:spcPts val="0"/>
              </a:spcBef>
              <a:spcAft>
                <a:spcPts val="0"/>
              </a:spcAft>
              <a:buClr>
                <a:schemeClr val="accent6"/>
              </a:buClr>
              <a:buSzPts val="9600"/>
              <a:buFont typeface="Arial" panose="020B0604020202020204"/>
              <a:buNone/>
            </a:pPr>
            <a:r>
              <a:rPr lang="en-US" b="0" i="0">
                <a:solidFill>
                  <a:srgbClr val="19D3DA"/>
                </a:solidFill>
                <a:latin typeface="Arial" panose="020B0604020202020204"/>
                <a:ea typeface="Arial" panose="020B0604020202020204"/>
                <a:cs typeface="Arial" panose="020B0604020202020204"/>
                <a:sym typeface="Arial" panose="020B0604020202020204"/>
              </a:rPr>
              <a:t>189,200,000</a:t>
            </a:r>
            <a:endParaRPr>
              <a:solidFill>
                <a:srgbClr val="19D3DA"/>
              </a:solidFill>
            </a:endParaRPr>
          </a:p>
        </p:txBody>
      </p:sp>
      <p:grpSp>
        <p:nvGrpSpPr>
          <p:cNvPr id="186" name="Google Shape;186;p2"/>
          <p:cNvGrpSpPr/>
          <p:nvPr/>
        </p:nvGrpSpPr>
        <p:grpSpPr>
          <a:xfrm>
            <a:off x="-202712" y="5844201"/>
            <a:ext cx="3039902" cy="1070044"/>
            <a:chOff x="-107174" y="5982511"/>
            <a:chExt cx="2848826" cy="875489"/>
          </a:xfrm>
        </p:grpSpPr>
        <p:pic>
          <p:nvPicPr>
            <p:cNvPr id="187" name="Google Shape;187;p2"/>
            <p:cNvPicPr preferRelativeResize="0"/>
            <p:nvPr/>
          </p:nvPicPr>
          <p:blipFill rotWithShape="1">
            <a:blip r:embed="rId1"/>
            <a:srcRect/>
            <a:stretch>
              <a:fillRect/>
            </a:stretch>
          </p:blipFill>
          <p:spPr>
            <a:xfrm>
              <a:off x="-107174" y="5982511"/>
              <a:ext cx="2848826" cy="875489"/>
            </a:xfrm>
            <a:prstGeom prst="rect">
              <a:avLst/>
            </a:prstGeom>
            <a:noFill/>
            <a:ln>
              <a:noFill/>
            </a:ln>
          </p:spPr>
        </p:pic>
        <p:sp>
          <p:nvSpPr>
            <p:cNvPr id="188" name="Google Shape;188;p2"/>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sp>
        <p:nvSpPr>
          <p:cNvPr id="189" name="Google Shape;189;p2"/>
          <p:cNvSpPr txBox="1"/>
          <p:nvPr/>
        </p:nvSpPr>
        <p:spPr>
          <a:xfrm>
            <a:off x="5247394" y="3891425"/>
            <a:ext cx="6744154" cy="52322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2800">
                <a:solidFill>
                  <a:srgbClr val="BFBFBF"/>
                </a:solidFill>
                <a:latin typeface="Candara" panose="020E0502030303020204"/>
                <a:ea typeface="Candara" panose="020E0502030303020204"/>
                <a:cs typeface="Candara" panose="020E0502030303020204"/>
                <a:sym typeface="Candara" panose="020E0502030303020204"/>
              </a:rPr>
              <a:t>Million People in India are undernourished..</a:t>
            </a:r>
            <a:endParaRPr sz="2800">
              <a:solidFill>
                <a:srgbClr val="BFBFBF"/>
              </a:solidFill>
              <a:latin typeface="Candara" panose="020E0502030303020204"/>
              <a:ea typeface="Candara" panose="020E0502030303020204"/>
              <a:cs typeface="Candara" panose="020E0502030303020204"/>
              <a:sym typeface="Candara" panose="020E0502030303020204"/>
            </a:endParaRPr>
          </a:p>
        </p:txBody>
      </p:sp>
      <p:sp>
        <p:nvSpPr>
          <p:cNvPr id="190" name="Google Shape;190;p2"/>
          <p:cNvSpPr txBox="1"/>
          <p:nvPr/>
        </p:nvSpPr>
        <p:spPr>
          <a:xfrm>
            <a:off x="5259273" y="4966976"/>
            <a:ext cx="6932727"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0" i="0">
                <a:solidFill>
                  <a:srgbClr val="BFBFBF"/>
                </a:solidFill>
                <a:latin typeface="Candara" panose="020E0502030303020204"/>
                <a:ea typeface="Candara" panose="020E0502030303020204"/>
                <a:cs typeface="Candara" panose="020E0502030303020204"/>
                <a:sym typeface="Candara" panose="020E0502030303020204"/>
              </a:rPr>
              <a:t> </a:t>
            </a:r>
            <a:endParaRPr sz="2000">
              <a:solidFill>
                <a:schemeClr val="dk1"/>
              </a:solidFill>
              <a:latin typeface="Candara" panose="020E0502030303020204"/>
              <a:ea typeface="Candara" panose="020E0502030303020204"/>
              <a:cs typeface="Candara" panose="020E0502030303020204"/>
              <a:sym typeface="Candara" panose="020E0502030303020204"/>
            </a:endParaRPr>
          </a:p>
        </p:txBody>
      </p:sp>
      <p:sp>
        <p:nvSpPr>
          <p:cNvPr id="191" name="Google Shape;191;p2"/>
          <p:cNvSpPr txBox="1"/>
          <p:nvPr/>
        </p:nvSpPr>
        <p:spPr>
          <a:xfrm>
            <a:off x="10488562" y="1891024"/>
            <a:ext cx="6197600" cy="14465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8800" b="0" i="0">
                <a:solidFill>
                  <a:srgbClr val="19D3DA"/>
                </a:solidFill>
                <a:latin typeface="Arial" panose="020B0604020202020204"/>
                <a:ea typeface="Arial" panose="020B0604020202020204"/>
                <a:cs typeface="Arial" panose="020B0604020202020204"/>
                <a:sym typeface="Arial" panose="020B0604020202020204"/>
              </a:rPr>
              <a:t>.</a:t>
            </a:r>
            <a:endParaRPr sz="8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2" name="Google Shape;192;p2"/>
          <p:cNvSpPr txBox="1"/>
          <p:nvPr/>
        </p:nvSpPr>
        <p:spPr>
          <a:xfrm>
            <a:off x="10915561" y="1891024"/>
            <a:ext cx="565518" cy="14465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8800" b="0" i="0">
                <a:solidFill>
                  <a:srgbClr val="19D3DA"/>
                </a:solidFill>
                <a:latin typeface="Arial" panose="020B0604020202020204"/>
                <a:ea typeface="Arial" panose="020B0604020202020204"/>
                <a:cs typeface="Arial" panose="020B0604020202020204"/>
                <a:sym typeface="Arial" panose="020B0604020202020204"/>
              </a:rPr>
              <a:t>.</a:t>
            </a:r>
            <a:endParaRPr sz="8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193" name="Google Shape;193;p2"/>
          <p:cNvSpPr txBox="1"/>
          <p:nvPr/>
        </p:nvSpPr>
        <p:spPr>
          <a:xfrm>
            <a:off x="11374482" y="1891024"/>
            <a:ext cx="1063358" cy="14465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8800" b="0" i="0">
                <a:solidFill>
                  <a:srgbClr val="19D3DA"/>
                </a:solidFill>
                <a:latin typeface="Arial" panose="020B0604020202020204"/>
                <a:ea typeface="Arial" panose="020B0604020202020204"/>
                <a:cs typeface="Arial" panose="020B0604020202020204"/>
                <a:sym typeface="Arial" panose="020B0604020202020204"/>
              </a:rPr>
              <a:t>.</a:t>
            </a:r>
            <a:endParaRPr sz="880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1">
                                            <p:txEl>
                                              <p:pRg st="0" end="0"/>
                                            </p:txEl>
                                          </p:spTgt>
                                        </p:tgtEl>
                                        <p:attrNameLst>
                                          <p:attrName>style.visibility</p:attrName>
                                        </p:attrNameLst>
                                      </p:cBhvr>
                                      <p:to>
                                        <p:strVal val="visible"/>
                                      </p:to>
                                    </p:set>
                                    <p:animEffect transition="in" filter="fade">
                                      <p:cBhvr>
                                        <p:cTn id="7" dur="500"/>
                                        <p:tgtEl>
                                          <p:spTgt spid="191">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92">
                                            <p:txEl>
                                              <p:pRg st="0" end="0"/>
                                            </p:txEl>
                                          </p:spTgt>
                                        </p:tgtEl>
                                        <p:attrNameLst>
                                          <p:attrName>style.visibility</p:attrName>
                                        </p:attrNameLst>
                                      </p:cBhvr>
                                      <p:to>
                                        <p:strVal val="visible"/>
                                      </p:to>
                                    </p:set>
                                    <p:animEffect transition="in" filter="fade">
                                      <p:cBhvr>
                                        <p:cTn id="11" dur="500"/>
                                        <p:tgtEl>
                                          <p:spTgt spid="192">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93">
                                            <p:txEl>
                                              <p:pRg st="0" end="0"/>
                                            </p:txEl>
                                          </p:spTgt>
                                        </p:tgtEl>
                                        <p:attrNameLst>
                                          <p:attrName>style.visibility</p:attrName>
                                        </p:attrNameLst>
                                      </p:cBhvr>
                                      <p:to>
                                        <p:strVal val="visible"/>
                                      </p:to>
                                    </p:set>
                                    <p:animEffect transition="in" filter="fade">
                                      <p:cBhvr>
                                        <p:cTn id="15" dur="500"/>
                                        <p:tgtEl>
                                          <p:spTgt spid="193">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89">
                                            <p:txEl>
                                              <p:pRg st="0" end="0"/>
                                            </p:txEl>
                                          </p:spTgt>
                                        </p:tgtEl>
                                        <p:attrNameLst>
                                          <p:attrName>style.visibility</p:attrName>
                                        </p:attrNameLst>
                                      </p:cBhvr>
                                      <p:to>
                                        <p:strVal val="visible"/>
                                      </p:to>
                                    </p:set>
                                    <p:animEffect transition="in" filter="fade">
                                      <p:cBhvr>
                                        <p:cTn id="19" dur="500"/>
                                        <p:tgtEl>
                                          <p:spTgt spid="189">
                                            <p:txEl>
                                              <p:pRg st="0" end="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97" name="Shape 197"/>
        <p:cNvGrpSpPr/>
        <p:nvPr/>
      </p:nvGrpSpPr>
      <p:grpSpPr>
        <a:xfrm>
          <a:off x="0" y="0"/>
          <a:ext cx="0" cy="0"/>
          <a:chOff x="0" y="0"/>
          <a:chExt cx="0" cy="0"/>
        </a:xfrm>
      </p:grpSpPr>
      <p:sp>
        <p:nvSpPr>
          <p:cNvPr id="198" name="Google Shape;198;p3"/>
          <p:cNvSpPr txBox="1"/>
          <p:nvPr>
            <p:ph type="title"/>
          </p:nvPr>
        </p:nvSpPr>
        <p:spPr>
          <a:xfrm>
            <a:off x="1317239" y="2126467"/>
            <a:ext cx="5860800" cy="2618000"/>
          </a:xfrm>
          <a:prstGeom prst="rect">
            <a:avLst/>
          </a:prstGeom>
          <a:solidFill>
            <a:srgbClr val="373A40"/>
          </a:solidFill>
          <a:ln>
            <a:noFill/>
          </a:ln>
        </p:spPr>
        <p:txBody>
          <a:bodyPr spcFirstLastPara="1" wrap="square" lIns="121900" tIns="121900" rIns="121900" bIns="121900" anchor="b" anchorCtr="0">
            <a:noAutofit/>
          </a:bodyPr>
          <a:lstStyle/>
          <a:p>
            <a:pPr marL="0" lvl="0" indent="0" algn="r" rtl="0">
              <a:lnSpc>
                <a:spcPct val="90000"/>
              </a:lnSpc>
              <a:spcBef>
                <a:spcPts val="0"/>
              </a:spcBef>
              <a:spcAft>
                <a:spcPts val="0"/>
              </a:spcAft>
              <a:buClr>
                <a:schemeClr val="accent6"/>
              </a:buClr>
              <a:buSzPts val="9600"/>
              <a:buFont typeface="Calibri" panose="020F0502020204030204"/>
              <a:buNone/>
            </a:pPr>
            <a:r>
              <a:rPr lang="en-US" b="1">
                <a:solidFill>
                  <a:srgbClr val="19D3DA"/>
                </a:solidFill>
              </a:rPr>
              <a:t>F</a:t>
            </a:r>
            <a:r>
              <a:rPr lang="en-US" b="1">
                <a:solidFill>
                  <a:srgbClr val="FFA5A5"/>
                </a:solidFill>
              </a:rPr>
              <a:t>oo</a:t>
            </a:r>
            <a:r>
              <a:rPr lang="en-US" b="1">
                <a:solidFill>
                  <a:srgbClr val="19D3DA"/>
                </a:solidFill>
              </a:rPr>
              <a:t>PER</a:t>
            </a:r>
            <a:endParaRPr b="1">
              <a:solidFill>
                <a:srgbClr val="19D3DA"/>
              </a:solidFill>
            </a:endParaRPr>
          </a:p>
        </p:txBody>
      </p:sp>
      <p:sp>
        <p:nvSpPr>
          <p:cNvPr id="199" name="Google Shape;199;p3"/>
          <p:cNvSpPr txBox="1"/>
          <p:nvPr>
            <p:ph type="body" idx="1"/>
          </p:nvPr>
        </p:nvSpPr>
        <p:spPr>
          <a:xfrm>
            <a:off x="281128" y="667201"/>
            <a:ext cx="6896911" cy="1734400"/>
          </a:xfrm>
          <a:prstGeom prst="rect">
            <a:avLst/>
          </a:prstGeom>
          <a:noFill/>
          <a:ln>
            <a:noFill/>
          </a:ln>
        </p:spPr>
        <p:txBody>
          <a:bodyPr spcFirstLastPara="1" wrap="square" lIns="121900" tIns="121900" rIns="121900" bIns="121900" anchor="t" anchorCtr="0">
            <a:noAutofit/>
          </a:bodyPr>
          <a:lstStyle/>
          <a:p>
            <a:pPr marL="0" lvl="0" indent="0" algn="r" rtl="0">
              <a:lnSpc>
                <a:spcPct val="90000"/>
              </a:lnSpc>
              <a:spcBef>
                <a:spcPts val="0"/>
              </a:spcBef>
              <a:spcAft>
                <a:spcPts val="2135"/>
              </a:spcAft>
              <a:buClr>
                <a:srgbClr val="BFBFBF"/>
              </a:buClr>
              <a:buSzPts val="1800"/>
              <a:buNone/>
            </a:pPr>
            <a:r>
              <a:rPr lang="en-US" sz="3200" b="0" i="0">
                <a:solidFill>
                  <a:srgbClr val="BFBFBF"/>
                </a:solidFill>
                <a:latin typeface="Candara" panose="020E0502030303020204"/>
                <a:ea typeface="Candara" panose="020E0502030303020204"/>
                <a:cs typeface="Candara" panose="020E0502030303020204"/>
                <a:sym typeface="Candara" panose="020E0502030303020204"/>
              </a:rPr>
              <a:t>“Remember that the happiest people are not those getting more, but those giving more.”</a:t>
            </a:r>
            <a:endParaRPr sz="3200">
              <a:latin typeface="Candara" panose="020E0502030303020204"/>
              <a:ea typeface="Candara" panose="020E0502030303020204"/>
              <a:cs typeface="Candara" panose="020E0502030303020204"/>
              <a:sym typeface="Candara" panose="020E0502030303020204"/>
            </a:endParaRPr>
          </a:p>
        </p:txBody>
      </p:sp>
      <p:sp>
        <p:nvSpPr>
          <p:cNvPr id="200" name="Google Shape;200;p3"/>
          <p:cNvSpPr txBox="1"/>
          <p:nvPr/>
        </p:nvSpPr>
        <p:spPr>
          <a:xfrm>
            <a:off x="4477986" y="4783777"/>
            <a:ext cx="6094378"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rgbClr val="FFA5A5"/>
                </a:solidFill>
                <a:latin typeface="Candara" panose="020E0502030303020204"/>
                <a:ea typeface="Candara" panose="020E0502030303020204"/>
                <a:cs typeface="Candara" panose="020E0502030303020204"/>
                <a:sym typeface="Candara" panose="020E0502030303020204"/>
              </a:rPr>
              <a:t>bringing smiles along…</a:t>
            </a:r>
            <a:endParaRPr sz="2800">
              <a:solidFill>
                <a:srgbClr val="FFA5A5"/>
              </a:solidFill>
              <a:latin typeface="Calibri" panose="020F0502020204030204"/>
              <a:ea typeface="Calibri" panose="020F0502020204030204"/>
              <a:cs typeface="Calibri" panose="020F0502020204030204"/>
              <a:sym typeface="Calibri" panose="020F0502020204030204"/>
            </a:endParaRPr>
          </a:p>
        </p:txBody>
      </p:sp>
      <p:grpSp>
        <p:nvGrpSpPr>
          <p:cNvPr id="201" name="Google Shape;201;p3"/>
          <p:cNvGrpSpPr/>
          <p:nvPr/>
        </p:nvGrpSpPr>
        <p:grpSpPr>
          <a:xfrm>
            <a:off x="2915576" y="3692974"/>
            <a:ext cx="1600836" cy="1547269"/>
            <a:chOff x="3128772" y="3674449"/>
            <a:chExt cx="1600836" cy="1547269"/>
          </a:xfrm>
        </p:grpSpPr>
        <p:grpSp>
          <p:nvGrpSpPr>
            <p:cNvPr id="202" name="Google Shape;202;p3"/>
            <p:cNvGrpSpPr/>
            <p:nvPr/>
          </p:nvGrpSpPr>
          <p:grpSpPr>
            <a:xfrm>
              <a:off x="3434231" y="3690131"/>
              <a:ext cx="1295377" cy="1531587"/>
              <a:chOff x="2358833" y="3084802"/>
              <a:chExt cx="1295377" cy="1531587"/>
            </a:xfrm>
          </p:grpSpPr>
          <p:sp>
            <p:nvSpPr>
              <p:cNvPr id="203" name="Google Shape;203;p3"/>
              <p:cNvSpPr/>
              <p:nvPr/>
            </p:nvSpPr>
            <p:spPr>
              <a:xfrm rot="-2422278">
                <a:off x="2932096" y="3243787"/>
                <a:ext cx="655304" cy="447205"/>
              </a:xfrm>
              <a:prstGeom prst="arc">
                <a:avLst>
                  <a:gd name="adj1" fmla="val 17522535"/>
                  <a:gd name="adj2" fmla="val 21330035"/>
                </a:avLst>
              </a:prstGeom>
              <a:noFill/>
              <a:ln w="762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204" name="Google Shape;204;p3" descr="Chinese Food Bowl From Side View And Chopsticks Comments - Chinese Food  Clipart Transparent Png (#999675) - PinClipart"/>
              <p:cNvPicPr preferRelativeResize="0"/>
              <p:nvPr/>
            </p:nvPicPr>
            <p:blipFill rotWithShape="1">
              <a:blip r:embed="rId1"/>
              <a:srcRect t="44538"/>
              <a:stretch>
                <a:fillRect/>
              </a:stretch>
            </p:blipFill>
            <p:spPr>
              <a:xfrm>
                <a:off x="2358833" y="3959389"/>
                <a:ext cx="1209269" cy="657000"/>
              </a:xfrm>
              <a:prstGeom prst="rect">
                <a:avLst/>
              </a:prstGeom>
              <a:solidFill>
                <a:srgbClr val="373A40"/>
              </a:solidFill>
              <a:ln>
                <a:noFill/>
              </a:ln>
            </p:spPr>
          </p:pic>
        </p:grpSp>
        <p:sp>
          <p:nvSpPr>
            <p:cNvPr id="205" name="Google Shape;205;p3"/>
            <p:cNvSpPr/>
            <p:nvPr/>
          </p:nvSpPr>
          <p:spPr>
            <a:xfrm rot="-2422278">
              <a:off x="3202713" y="3830812"/>
              <a:ext cx="655304" cy="469225"/>
            </a:xfrm>
            <a:prstGeom prst="arc">
              <a:avLst>
                <a:gd name="adj1" fmla="val 17522535"/>
                <a:gd name="adj2" fmla="val 21330035"/>
              </a:avLst>
            </a:prstGeom>
            <a:noFill/>
            <a:ln w="762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06" name="Google Shape;206;p3"/>
          <p:cNvGrpSpPr/>
          <p:nvPr/>
        </p:nvGrpSpPr>
        <p:grpSpPr>
          <a:xfrm>
            <a:off x="8404698" y="992221"/>
            <a:ext cx="3579934" cy="5712384"/>
            <a:chOff x="2173025" y="238125"/>
            <a:chExt cx="3255550" cy="5238650"/>
          </a:xfrm>
        </p:grpSpPr>
        <p:sp>
          <p:nvSpPr>
            <p:cNvPr id="207" name="Google Shape;207;p3"/>
            <p:cNvSpPr/>
            <p:nvPr/>
          </p:nvSpPr>
          <p:spPr>
            <a:xfrm>
              <a:off x="2261650" y="2577725"/>
              <a:ext cx="461575" cy="336175"/>
            </a:xfrm>
            <a:custGeom>
              <a:avLst/>
              <a:gdLst/>
              <a:ahLst/>
              <a:cxnLst/>
              <a:rect l="l" t="t" r="r" b="b"/>
              <a:pathLst>
                <a:path w="18463" h="13447" extrusionOk="0">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rgbClr val="EDC98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a:off x="2207775" y="2097675"/>
              <a:ext cx="517175" cy="381075"/>
            </a:xfrm>
            <a:custGeom>
              <a:avLst/>
              <a:gdLst/>
              <a:ahLst/>
              <a:cxnLst/>
              <a:rect l="l" t="t" r="r" b="b"/>
              <a:pathLst>
                <a:path w="20687" h="15243" extrusionOk="0">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rgbClr val="EDC98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a:off x="2173025" y="1595125"/>
              <a:ext cx="696750" cy="578000"/>
            </a:xfrm>
            <a:custGeom>
              <a:avLst/>
              <a:gdLst/>
              <a:ahLst/>
              <a:cxnLst/>
              <a:rect l="l" t="t" r="r" b="b"/>
              <a:pathLst>
                <a:path w="27870" h="23120" extrusionOk="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rgbClr val="EDC98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0" name="Google Shape;210;p3"/>
            <p:cNvSpPr/>
            <p:nvPr/>
          </p:nvSpPr>
          <p:spPr>
            <a:xfrm>
              <a:off x="2436925" y="238125"/>
              <a:ext cx="1805800" cy="3360150"/>
            </a:xfrm>
            <a:custGeom>
              <a:avLst/>
              <a:gdLst/>
              <a:ahLst/>
              <a:cxnLst/>
              <a:rect l="l" t="t" r="r" b="b"/>
              <a:pathLst>
                <a:path w="72232" h="134406" extrusionOk="0">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1" name="Google Shape;211;p3"/>
            <p:cNvSpPr/>
            <p:nvPr/>
          </p:nvSpPr>
          <p:spPr>
            <a:xfrm>
              <a:off x="2542225" y="363775"/>
              <a:ext cx="1602050" cy="2948700"/>
            </a:xfrm>
            <a:custGeom>
              <a:avLst/>
              <a:gdLst/>
              <a:ahLst/>
              <a:cxnLst/>
              <a:rect l="l" t="t" r="r" b="b"/>
              <a:pathLst>
                <a:path w="64082" h="117948" extrusionOk="0">
                  <a:moveTo>
                    <a:pt x="3715" y="1"/>
                  </a:moveTo>
                  <a:cubicBezTo>
                    <a:pt x="1663" y="1"/>
                    <a:pt x="0" y="1664"/>
                    <a:pt x="0" y="3716"/>
                  </a:cubicBezTo>
                  <a:lnTo>
                    <a:pt x="0" y="114234"/>
                  </a:lnTo>
                  <a:cubicBezTo>
                    <a:pt x="0" y="116285"/>
                    <a:pt x="1663" y="117948"/>
                    <a:pt x="3715" y="117948"/>
                  </a:cubicBezTo>
                  <a:lnTo>
                    <a:pt x="60367" y="117948"/>
                  </a:lnTo>
                  <a:cubicBezTo>
                    <a:pt x="62418" y="117948"/>
                    <a:pt x="64081" y="116285"/>
                    <a:pt x="64081" y="114234"/>
                  </a:cubicBezTo>
                  <a:lnTo>
                    <a:pt x="64081" y="3716"/>
                  </a:lnTo>
                  <a:cubicBezTo>
                    <a:pt x="64081" y="1664"/>
                    <a:pt x="62418" y="1"/>
                    <a:pt x="60367" y="1"/>
                  </a:cubicBezTo>
                  <a:close/>
                </a:path>
              </a:pathLst>
            </a:custGeom>
            <a:solidFill>
              <a:srgbClr val="373A40"/>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a:off x="2919701" y="2191750"/>
              <a:ext cx="1647225" cy="2266625"/>
            </a:xfrm>
            <a:custGeom>
              <a:avLst/>
              <a:gdLst/>
              <a:ahLst/>
              <a:cxnLst/>
              <a:rect l="l" t="t" r="r" b="b"/>
              <a:pathLst>
                <a:path w="65889" h="90665" extrusionOk="0">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rgbClr val="EDC98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a:off x="3254650" y="3358200"/>
              <a:ext cx="182900" cy="182875"/>
            </a:xfrm>
            <a:custGeom>
              <a:avLst/>
              <a:gdLst/>
              <a:ahLst/>
              <a:cxnLst/>
              <a:rect l="l" t="t" r="r" b="b"/>
              <a:pathLst>
                <a:path w="7316" h="7315" extrusionOk="0">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4" name="Google Shape;214;p3"/>
            <p:cNvSpPr/>
            <p:nvPr/>
          </p:nvSpPr>
          <p:spPr>
            <a:xfrm>
              <a:off x="3437550" y="3586800"/>
              <a:ext cx="1621625" cy="1529150"/>
            </a:xfrm>
            <a:custGeom>
              <a:avLst/>
              <a:gdLst/>
              <a:ahLst/>
              <a:cxnLst/>
              <a:rect l="l" t="t" r="r" b="b"/>
              <a:pathLst>
                <a:path w="64865" h="61166" extrusionOk="0">
                  <a:moveTo>
                    <a:pt x="33329" y="0"/>
                  </a:moveTo>
                  <a:lnTo>
                    <a:pt x="1" y="25930"/>
                  </a:lnTo>
                  <a:lnTo>
                    <a:pt x="35235" y="61165"/>
                  </a:lnTo>
                  <a:lnTo>
                    <a:pt x="64864" y="31536"/>
                  </a:lnTo>
                  <a:lnTo>
                    <a:pt x="33329" y="0"/>
                  </a:lnTo>
                  <a:close/>
                </a:path>
              </a:pathLst>
            </a:custGeom>
            <a:solidFill>
              <a:srgbClr val="EDC988"/>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15" name="Google Shape;215;p3"/>
            <p:cNvSpPr/>
            <p:nvPr/>
          </p:nvSpPr>
          <p:spPr>
            <a:xfrm>
              <a:off x="3850450" y="3898675"/>
              <a:ext cx="1578125" cy="1578100"/>
            </a:xfrm>
            <a:custGeom>
              <a:avLst/>
              <a:gdLst/>
              <a:ahLst/>
              <a:cxnLst/>
              <a:rect l="l" t="t" r="r" b="b"/>
              <a:pathLst>
                <a:path w="63125" h="63124" extrusionOk="0">
                  <a:moveTo>
                    <a:pt x="35959" y="1"/>
                  </a:moveTo>
                  <a:lnTo>
                    <a:pt x="1" y="35958"/>
                  </a:lnTo>
                  <a:lnTo>
                    <a:pt x="27167" y="63124"/>
                  </a:lnTo>
                  <a:lnTo>
                    <a:pt x="63125" y="27167"/>
                  </a:lnTo>
                  <a:lnTo>
                    <a:pt x="35959" y="1"/>
                  </a:lnTo>
                  <a:close/>
                </a:path>
              </a:pathLst>
            </a:custGeom>
            <a:solidFill>
              <a:srgbClr val="19D3D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6" name="Google Shape;216;p3"/>
          <p:cNvGrpSpPr/>
          <p:nvPr/>
        </p:nvGrpSpPr>
        <p:grpSpPr>
          <a:xfrm>
            <a:off x="8810685" y="1665600"/>
            <a:ext cx="1644439" cy="2102943"/>
            <a:chOff x="8810685" y="1746394"/>
            <a:chExt cx="1644439" cy="2102943"/>
          </a:xfrm>
        </p:grpSpPr>
        <p:pic>
          <p:nvPicPr>
            <p:cNvPr id="217" name="Google Shape;217;p3" descr="Hand Cartoon clipart - Charity, Illustration, Hand, transparent clip art"/>
            <p:cNvPicPr preferRelativeResize="0"/>
            <p:nvPr/>
          </p:nvPicPr>
          <p:blipFill rotWithShape="1">
            <a:blip r:embed="rId2"/>
            <a:srcRect l="18703" t="38178" r="21787" b="4796"/>
            <a:stretch>
              <a:fillRect/>
            </a:stretch>
          </p:blipFill>
          <p:spPr>
            <a:xfrm>
              <a:off x="8810685" y="2791005"/>
              <a:ext cx="1644439" cy="1058332"/>
            </a:xfrm>
            <a:prstGeom prst="rect">
              <a:avLst/>
            </a:prstGeom>
            <a:noFill/>
            <a:ln>
              <a:noFill/>
            </a:ln>
          </p:spPr>
        </p:pic>
        <p:pic>
          <p:nvPicPr>
            <p:cNvPr id="218" name="Google Shape;218;p3" descr="Food Meals Bowl Free Picture - Food Bowl Clipart Png , Free Transparent  Clipart - ClipartKey"/>
            <p:cNvPicPr preferRelativeResize="0"/>
            <p:nvPr/>
          </p:nvPicPr>
          <p:blipFill rotWithShape="1">
            <a:blip r:embed="rId3"/>
            <a:srcRect/>
            <a:stretch>
              <a:fillRect/>
            </a:stretch>
          </p:blipFill>
          <p:spPr>
            <a:xfrm>
              <a:off x="9017745" y="2455046"/>
              <a:ext cx="1366394" cy="924377"/>
            </a:xfrm>
            <a:prstGeom prst="rect">
              <a:avLst/>
            </a:prstGeom>
            <a:noFill/>
            <a:ln>
              <a:noFill/>
            </a:ln>
          </p:spPr>
        </p:pic>
        <p:sp>
          <p:nvSpPr>
            <p:cNvPr id="219" name="Google Shape;219;p3"/>
            <p:cNvSpPr txBox="1"/>
            <p:nvPr/>
          </p:nvSpPr>
          <p:spPr>
            <a:xfrm>
              <a:off x="9083319" y="1746394"/>
              <a:ext cx="1366394"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FFA5A5"/>
                  </a:solidFill>
                  <a:latin typeface="Calibri" panose="020F0502020204030204"/>
                  <a:ea typeface="Calibri" panose="020F0502020204030204"/>
                  <a:cs typeface="Calibri" panose="020F0502020204030204"/>
                  <a:sym typeface="Calibri" panose="020F0502020204030204"/>
                </a:rPr>
                <a:t>F</a:t>
              </a:r>
              <a:r>
                <a:rPr lang="en-US" sz="3200" b="1">
                  <a:solidFill>
                    <a:srgbClr val="19D3DA"/>
                  </a:solidFill>
                  <a:latin typeface="Calibri" panose="020F0502020204030204"/>
                  <a:ea typeface="Calibri" panose="020F0502020204030204"/>
                  <a:cs typeface="Calibri" panose="020F0502020204030204"/>
                  <a:sym typeface="Calibri" panose="020F0502020204030204"/>
                </a:rPr>
                <a:t>oo</a:t>
              </a:r>
              <a:r>
                <a:rPr lang="en-US" sz="2800" b="1">
                  <a:solidFill>
                    <a:srgbClr val="FFA5A5"/>
                  </a:solidFill>
                  <a:latin typeface="Calibri" panose="020F0502020204030204"/>
                  <a:ea typeface="Calibri" panose="020F0502020204030204"/>
                  <a:cs typeface="Calibri" panose="020F0502020204030204"/>
                  <a:sym typeface="Calibri" panose="020F0502020204030204"/>
                </a:rPr>
                <a:t>PER</a:t>
              </a:r>
              <a:endParaRPr sz="2800">
                <a:solidFill>
                  <a:srgbClr val="FFA5A5"/>
                </a:solidFill>
                <a:latin typeface="Calibri" panose="020F0502020204030204"/>
                <a:ea typeface="Calibri" panose="020F0502020204030204"/>
                <a:cs typeface="Calibri" panose="020F0502020204030204"/>
                <a:sym typeface="Calibri" panose="020F0502020204030204"/>
              </a:endParaRPr>
            </a:p>
          </p:txBody>
        </p:sp>
      </p:grpSp>
      <p:grpSp>
        <p:nvGrpSpPr>
          <p:cNvPr id="220" name="Google Shape;220;p3"/>
          <p:cNvGrpSpPr/>
          <p:nvPr/>
        </p:nvGrpSpPr>
        <p:grpSpPr>
          <a:xfrm>
            <a:off x="-202712" y="5844201"/>
            <a:ext cx="3039902" cy="1070044"/>
            <a:chOff x="-107174" y="5982511"/>
            <a:chExt cx="2848826" cy="875489"/>
          </a:xfrm>
        </p:grpSpPr>
        <p:pic>
          <p:nvPicPr>
            <p:cNvPr id="221" name="Google Shape;221;p3"/>
            <p:cNvPicPr preferRelativeResize="0"/>
            <p:nvPr/>
          </p:nvPicPr>
          <p:blipFill rotWithShape="1">
            <a:blip r:embed="rId4"/>
            <a:srcRect/>
            <a:stretch>
              <a:fillRect/>
            </a:stretch>
          </p:blipFill>
          <p:spPr>
            <a:xfrm>
              <a:off x="-107174" y="5982511"/>
              <a:ext cx="2848826" cy="875489"/>
            </a:xfrm>
            <a:prstGeom prst="rect">
              <a:avLst/>
            </a:prstGeom>
            <a:noFill/>
            <a:ln>
              <a:noFill/>
            </a:ln>
          </p:spPr>
        </p:pic>
        <p:sp>
          <p:nvSpPr>
            <p:cNvPr id="222" name="Google Shape;222;p3"/>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9">
                                            <p:txEl>
                                              <p:pRg st="0" end="0"/>
                                            </p:txEl>
                                          </p:spTgt>
                                        </p:tgtEl>
                                        <p:attrNameLst>
                                          <p:attrName>style.visibility</p:attrName>
                                        </p:attrNameLst>
                                      </p:cBhvr>
                                      <p:to>
                                        <p:strVal val="visible"/>
                                      </p:to>
                                    </p:set>
                                    <p:animEffect transition="in" filter="fade">
                                      <p:cBhvr>
                                        <p:cTn id="7" dur="500"/>
                                        <p:tgtEl>
                                          <p:spTgt spid="199">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16"/>
                                        </p:tgtEl>
                                        <p:attrNameLst>
                                          <p:attrName>style.visibility</p:attrName>
                                        </p:attrNameLst>
                                      </p:cBhvr>
                                      <p:to>
                                        <p:strVal val="visible"/>
                                      </p:to>
                                    </p:set>
                                    <p:animEffect transition="in" filter="fade">
                                      <p:cBhvr>
                                        <p:cTn id="11" dur="500"/>
                                        <p:tgtEl>
                                          <p:spTgt spid="216"/>
                                        </p:tgtEl>
                                      </p:cBhvr>
                                    </p:animEffect>
                                  </p:childTnLst>
                                </p:cTn>
                              </p:par>
                              <p:par>
                                <p:cTn id="12" presetID="10" presetClass="entr" presetSubtype="0" fill="hold" nodeType="withEffect">
                                  <p:stCondLst>
                                    <p:cond delay="0"/>
                                  </p:stCondLst>
                                  <p:childTnLst>
                                    <p:set>
                                      <p:cBhvr>
                                        <p:cTn id="13" dur="1" fill="hold">
                                          <p:stCondLst>
                                            <p:cond delay="0"/>
                                          </p:stCondLst>
                                        </p:cTn>
                                        <p:tgtEl>
                                          <p:spTgt spid="198"/>
                                        </p:tgtEl>
                                        <p:attrNameLst>
                                          <p:attrName>style.visibility</p:attrName>
                                        </p:attrNameLst>
                                      </p:cBhvr>
                                      <p:to>
                                        <p:strVal val="visible"/>
                                      </p:to>
                                    </p:set>
                                    <p:animEffect transition="in" filter="fade">
                                      <p:cBhvr>
                                        <p:cTn id="14" dur="500"/>
                                        <p:tgtEl>
                                          <p:spTgt spid="198"/>
                                        </p:tgtEl>
                                      </p:cBhvr>
                                    </p:animEffect>
                                  </p:childTnLst>
                                </p:cTn>
                              </p:par>
                              <p:par>
                                <p:cTn id="15" presetID="10" presetClass="entr" presetSubtype="0" fill="hold" nodeType="withEffect">
                                  <p:stCondLst>
                                    <p:cond delay="0"/>
                                  </p:stCondLst>
                                  <p:childTnLst>
                                    <p:set>
                                      <p:cBhvr>
                                        <p:cTn id="16" dur="1" fill="hold">
                                          <p:stCondLst>
                                            <p:cond delay="0"/>
                                          </p:stCondLst>
                                        </p:cTn>
                                        <p:tgtEl>
                                          <p:spTgt spid="201"/>
                                        </p:tgtEl>
                                        <p:attrNameLst>
                                          <p:attrName>style.visibility</p:attrName>
                                        </p:attrNameLst>
                                      </p:cBhvr>
                                      <p:to>
                                        <p:strVal val="visible"/>
                                      </p:to>
                                    </p:set>
                                    <p:animEffect transition="in" filter="fade">
                                      <p:cBhvr>
                                        <p:cTn id="17" dur="500"/>
                                        <p:tgtEl>
                                          <p:spTgt spid="201"/>
                                        </p:tgtEl>
                                      </p:cBhvr>
                                    </p:animEffect>
                                  </p:childTnLst>
                                </p:cTn>
                              </p:par>
                              <p:par>
                                <p:cTn id="18" presetID="10" presetClass="entr" presetSubtype="0" fill="hold" nodeType="withEffect">
                                  <p:stCondLst>
                                    <p:cond delay="0"/>
                                  </p:stCondLst>
                                  <p:childTnLst>
                                    <p:set>
                                      <p:cBhvr>
                                        <p:cTn id="19" dur="1" fill="hold">
                                          <p:stCondLst>
                                            <p:cond delay="0"/>
                                          </p:stCondLst>
                                        </p:cTn>
                                        <p:tgtEl>
                                          <p:spTgt spid="200"/>
                                        </p:tgtEl>
                                        <p:attrNameLst>
                                          <p:attrName>style.visibility</p:attrName>
                                        </p:attrNameLst>
                                      </p:cBhvr>
                                      <p:to>
                                        <p:strVal val="visible"/>
                                      </p:to>
                                    </p:set>
                                    <p:animEffect transition="in" filter="fade">
                                      <p:cBhvr>
                                        <p:cTn id="20" dur="500"/>
                                        <p:tgtEl>
                                          <p:spTgt spid="2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27" name="Shape 227"/>
        <p:cNvGrpSpPr/>
        <p:nvPr/>
      </p:nvGrpSpPr>
      <p:grpSpPr>
        <a:xfrm>
          <a:off x="0" y="0"/>
          <a:ext cx="0" cy="0"/>
          <a:chOff x="0" y="0"/>
          <a:chExt cx="0" cy="0"/>
        </a:xfrm>
      </p:grpSpPr>
      <p:grpSp>
        <p:nvGrpSpPr>
          <p:cNvPr id="228" name="Google Shape;228;p4"/>
          <p:cNvGrpSpPr/>
          <p:nvPr/>
        </p:nvGrpSpPr>
        <p:grpSpPr>
          <a:xfrm>
            <a:off x="-202712" y="5844201"/>
            <a:ext cx="3039902" cy="1070044"/>
            <a:chOff x="-107174" y="5982511"/>
            <a:chExt cx="2848826" cy="875489"/>
          </a:xfrm>
        </p:grpSpPr>
        <p:pic>
          <p:nvPicPr>
            <p:cNvPr id="229" name="Google Shape;229;p4"/>
            <p:cNvPicPr preferRelativeResize="0"/>
            <p:nvPr/>
          </p:nvPicPr>
          <p:blipFill rotWithShape="1">
            <a:blip r:embed="rId1"/>
            <a:srcRect/>
            <a:stretch>
              <a:fillRect/>
            </a:stretch>
          </p:blipFill>
          <p:spPr>
            <a:xfrm>
              <a:off x="-107174" y="5982511"/>
              <a:ext cx="2848826" cy="875489"/>
            </a:xfrm>
            <a:prstGeom prst="rect">
              <a:avLst/>
            </a:prstGeom>
            <a:noFill/>
            <a:ln>
              <a:noFill/>
            </a:ln>
          </p:spPr>
        </p:pic>
        <p:sp>
          <p:nvSpPr>
            <p:cNvPr id="230" name="Google Shape;230;p4"/>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grpSp>
        <p:nvGrpSpPr>
          <p:cNvPr id="231" name="Google Shape;231;p4"/>
          <p:cNvGrpSpPr/>
          <p:nvPr/>
        </p:nvGrpSpPr>
        <p:grpSpPr>
          <a:xfrm>
            <a:off x="611011" y="1179290"/>
            <a:ext cx="5259354" cy="4341503"/>
            <a:chOff x="390600" y="407550"/>
            <a:chExt cx="6545750" cy="4899525"/>
          </a:xfrm>
        </p:grpSpPr>
        <p:sp>
          <p:nvSpPr>
            <p:cNvPr id="232" name="Google Shape;232;p4"/>
            <p:cNvSpPr/>
            <p:nvPr/>
          </p:nvSpPr>
          <p:spPr>
            <a:xfrm>
              <a:off x="3681825" y="5048075"/>
              <a:ext cx="3097350" cy="237425"/>
            </a:xfrm>
            <a:custGeom>
              <a:avLst/>
              <a:gdLst/>
              <a:ahLst/>
              <a:cxnLst/>
              <a:rect l="l" t="t" r="r" b="b"/>
              <a:pathLst>
                <a:path w="123894" h="9497" extrusionOk="0">
                  <a:moveTo>
                    <a:pt x="61948" y="0"/>
                  </a:moveTo>
                  <a:cubicBezTo>
                    <a:pt x="45518" y="0"/>
                    <a:pt x="29762" y="500"/>
                    <a:pt x="18145" y="1391"/>
                  </a:cubicBezTo>
                  <a:cubicBezTo>
                    <a:pt x="6526" y="2281"/>
                    <a:pt x="0" y="3489"/>
                    <a:pt x="0" y="4748"/>
                  </a:cubicBezTo>
                  <a:cubicBezTo>
                    <a:pt x="0" y="6007"/>
                    <a:pt x="6526" y="7215"/>
                    <a:pt x="18145" y="8106"/>
                  </a:cubicBezTo>
                  <a:cubicBezTo>
                    <a:pt x="29762" y="8996"/>
                    <a:pt x="45518" y="9497"/>
                    <a:pt x="61948" y="9497"/>
                  </a:cubicBezTo>
                  <a:cubicBezTo>
                    <a:pt x="78377" y="9497"/>
                    <a:pt x="94132" y="8996"/>
                    <a:pt x="105751" y="8106"/>
                  </a:cubicBezTo>
                  <a:cubicBezTo>
                    <a:pt x="117367" y="7215"/>
                    <a:pt x="123894" y="6007"/>
                    <a:pt x="123894" y="4748"/>
                  </a:cubicBezTo>
                  <a:cubicBezTo>
                    <a:pt x="123894" y="3489"/>
                    <a:pt x="117367" y="2281"/>
                    <a:pt x="105751" y="1391"/>
                  </a:cubicBezTo>
                  <a:cubicBezTo>
                    <a:pt x="94132" y="500"/>
                    <a:pt x="78377" y="0"/>
                    <a:pt x="61948" y="0"/>
                  </a:cubicBezTo>
                  <a:close/>
                </a:path>
              </a:pathLst>
            </a:custGeom>
            <a:solidFill>
              <a:srgbClr val="FFA5A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33" name="Google Shape;233;p4"/>
            <p:cNvSpPr/>
            <p:nvPr/>
          </p:nvSpPr>
          <p:spPr>
            <a:xfrm>
              <a:off x="4383300" y="869900"/>
              <a:ext cx="2553050" cy="4271950"/>
            </a:xfrm>
            <a:custGeom>
              <a:avLst/>
              <a:gdLst/>
              <a:ahLst/>
              <a:cxnLst/>
              <a:rect l="l" t="t" r="r" b="b"/>
              <a:pathLst>
                <a:path w="102122" h="170878" extrusionOk="0">
                  <a:moveTo>
                    <a:pt x="29665" y="0"/>
                  </a:moveTo>
                  <a:cubicBezTo>
                    <a:pt x="25188" y="0"/>
                    <a:pt x="21284" y="3301"/>
                    <a:pt x="20652" y="7862"/>
                  </a:cubicBezTo>
                  <a:lnTo>
                    <a:pt x="20027" y="12364"/>
                  </a:lnTo>
                  <a:cubicBezTo>
                    <a:pt x="19176" y="12563"/>
                    <a:pt x="18492" y="13261"/>
                    <a:pt x="18364" y="14179"/>
                  </a:cubicBezTo>
                  <a:lnTo>
                    <a:pt x="17937" y="17256"/>
                  </a:lnTo>
                  <a:cubicBezTo>
                    <a:pt x="17810" y="18174"/>
                    <a:pt x="18278" y="19032"/>
                    <a:pt x="19044" y="19454"/>
                  </a:cubicBezTo>
                  <a:lnTo>
                    <a:pt x="17918" y="27583"/>
                  </a:lnTo>
                  <a:cubicBezTo>
                    <a:pt x="17066" y="27780"/>
                    <a:pt x="16383" y="28478"/>
                    <a:pt x="16254" y="29396"/>
                  </a:cubicBezTo>
                  <a:lnTo>
                    <a:pt x="15320" y="36137"/>
                  </a:lnTo>
                  <a:cubicBezTo>
                    <a:pt x="15191" y="37054"/>
                    <a:pt x="15661" y="37913"/>
                    <a:pt x="16427" y="38335"/>
                  </a:cubicBezTo>
                  <a:lnTo>
                    <a:pt x="15896" y="42155"/>
                  </a:lnTo>
                  <a:cubicBezTo>
                    <a:pt x="15045" y="42354"/>
                    <a:pt x="14361" y="43053"/>
                    <a:pt x="14233" y="43970"/>
                  </a:cubicBezTo>
                  <a:lnTo>
                    <a:pt x="13299" y="50709"/>
                  </a:lnTo>
                  <a:cubicBezTo>
                    <a:pt x="13170" y="51628"/>
                    <a:pt x="13640" y="52486"/>
                    <a:pt x="14404" y="52909"/>
                  </a:cubicBezTo>
                  <a:lnTo>
                    <a:pt x="691" y="151817"/>
                  </a:lnTo>
                  <a:cubicBezTo>
                    <a:pt x="0" y="156802"/>
                    <a:pt x="3481" y="161402"/>
                    <a:pt x="8464" y="162094"/>
                  </a:cubicBezTo>
                  <a:lnTo>
                    <a:pt x="71193" y="170790"/>
                  </a:lnTo>
                  <a:cubicBezTo>
                    <a:pt x="71618" y="170849"/>
                    <a:pt x="72040" y="170878"/>
                    <a:pt x="72457" y="170878"/>
                  </a:cubicBezTo>
                  <a:cubicBezTo>
                    <a:pt x="76933" y="170878"/>
                    <a:pt x="80837" y="167577"/>
                    <a:pt x="81469" y="163017"/>
                  </a:cubicBezTo>
                  <a:lnTo>
                    <a:pt x="101430" y="19062"/>
                  </a:lnTo>
                  <a:cubicBezTo>
                    <a:pt x="102121" y="14077"/>
                    <a:pt x="98641" y="9476"/>
                    <a:pt x="93656" y="8784"/>
                  </a:cubicBezTo>
                  <a:lnTo>
                    <a:pt x="30929" y="88"/>
                  </a:lnTo>
                  <a:cubicBezTo>
                    <a:pt x="30504" y="29"/>
                    <a:pt x="30082" y="0"/>
                    <a:pt x="29665" y="0"/>
                  </a:cubicBezTo>
                  <a:close/>
                </a:path>
              </a:pathLst>
            </a:custGeom>
            <a:solidFill>
              <a:srgbClr val="4049AB"/>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34" name="Google Shape;234;p4"/>
            <p:cNvSpPr/>
            <p:nvPr/>
          </p:nvSpPr>
          <p:spPr>
            <a:xfrm>
              <a:off x="4675175" y="1552575"/>
              <a:ext cx="139325" cy="277300"/>
            </a:xfrm>
            <a:custGeom>
              <a:avLst/>
              <a:gdLst/>
              <a:ahLst/>
              <a:cxnLst/>
              <a:rect l="l" t="t" r="r" b="b"/>
              <a:pathLst>
                <a:path w="5573" h="11092" extrusionOk="0">
                  <a:moveTo>
                    <a:pt x="3252" y="1"/>
                  </a:moveTo>
                  <a:cubicBezTo>
                    <a:pt x="2183" y="1"/>
                    <a:pt x="1250" y="789"/>
                    <a:pt x="1099" y="1877"/>
                  </a:cubicBezTo>
                  <a:lnTo>
                    <a:pt x="165" y="8618"/>
                  </a:lnTo>
                  <a:cubicBezTo>
                    <a:pt x="1" y="9807"/>
                    <a:pt x="831" y="10905"/>
                    <a:pt x="2020" y="11071"/>
                  </a:cubicBezTo>
                  <a:cubicBezTo>
                    <a:pt x="2121" y="11084"/>
                    <a:pt x="2221" y="11091"/>
                    <a:pt x="2320" y="11091"/>
                  </a:cubicBezTo>
                  <a:cubicBezTo>
                    <a:pt x="3388" y="11091"/>
                    <a:pt x="4321" y="10303"/>
                    <a:pt x="4473" y="9215"/>
                  </a:cubicBezTo>
                  <a:lnTo>
                    <a:pt x="5407" y="2475"/>
                  </a:lnTo>
                  <a:cubicBezTo>
                    <a:pt x="5572" y="1285"/>
                    <a:pt x="4742" y="188"/>
                    <a:pt x="3551" y="21"/>
                  </a:cubicBezTo>
                  <a:cubicBezTo>
                    <a:pt x="3451" y="7"/>
                    <a:pt x="3351" y="1"/>
                    <a:pt x="3252" y="1"/>
                  </a:cubicBezTo>
                  <a:close/>
                </a:path>
              </a:pathLst>
            </a:custGeom>
            <a:solidFill>
              <a:srgbClr val="4049AB"/>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35" name="Google Shape;235;p4"/>
            <p:cNvSpPr/>
            <p:nvPr/>
          </p:nvSpPr>
          <p:spPr>
            <a:xfrm>
              <a:off x="4624650" y="1916900"/>
              <a:ext cx="139325" cy="277275"/>
            </a:xfrm>
            <a:custGeom>
              <a:avLst/>
              <a:gdLst/>
              <a:ahLst/>
              <a:cxnLst/>
              <a:rect l="l" t="t" r="r" b="b"/>
              <a:pathLst>
                <a:path w="5573" h="11091" extrusionOk="0">
                  <a:moveTo>
                    <a:pt x="3251" y="1"/>
                  </a:moveTo>
                  <a:cubicBezTo>
                    <a:pt x="2182" y="1"/>
                    <a:pt x="1250" y="789"/>
                    <a:pt x="1099" y="1878"/>
                  </a:cubicBezTo>
                  <a:lnTo>
                    <a:pt x="165" y="8617"/>
                  </a:lnTo>
                  <a:cubicBezTo>
                    <a:pt x="1" y="9808"/>
                    <a:pt x="831" y="10904"/>
                    <a:pt x="2020" y="11070"/>
                  </a:cubicBezTo>
                  <a:cubicBezTo>
                    <a:pt x="2122" y="11084"/>
                    <a:pt x="2222" y="11091"/>
                    <a:pt x="2322" y="11091"/>
                  </a:cubicBezTo>
                  <a:cubicBezTo>
                    <a:pt x="3390" y="11091"/>
                    <a:pt x="4321" y="10303"/>
                    <a:pt x="4473" y="9215"/>
                  </a:cubicBezTo>
                  <a:lnTo>
                    <a:pt x="5407" y="2474"/>
                  </a:lnTo>
                  <a:cubicBezTo>
                    <a:pt x="5572" y="1285"/>
                    <a:pt x="4742" y="187"/>
                    <a:pt x="3553" y="22"/>
                  </a:cubicBezTo>
                  <a:cubicBezTo>
                    <a:pt x="3451" y="8"/>
                    <a:pt x="3350" y="1"/>
                    <a:pt x="3251" y="1"/>
                  </a:cubicBezTo>
                  <a:close/>
                </a:path>
              </a:pathLst>
            </a:custGeom>
            <a:solidFill>
              <a:srgbClr val="4049AB"/>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36" name="Google Shape;236;p4"/>
            <p:cNvSpPr/>
            <p:nvPr/>
          </p:nvSpPr>
          <p:spPr>
            <a:xfrm>
              <a:off x="4296300" y="864600"/>
              <a:ext cx="2553050" cy="4271950"/>
            </a:xfrm>
            <a:custGeom>
              <a:avLst/>
              <a:gdLst/>
              <a:ahLst/>
              <a:cxnLst/>
              <a:rect l="l" t="t" r="r" b="b"/>
              <a:pathLst>
                <a:path w="102122" h="170878" extrusionOk="0">
                  <a:moveTo>
                    <a:pt x="29665" y="0"/>
                  </a:moveTo>
                  <a:cubicBezTo>
                    <a:pt x="25188" y="0"/>
                    <a:pt x="21284" y="3301"/>
                    <a:pt x="20651" y="7862"/>
                  </a:cubicBezTo>
                  <a:lnTo>
                    <a:pt x="692" y="151817"/>
                  </a:lnTo>
                  <a:cubicBezTo>
                    <a:pt x="0" y="156802"/>
                    <a:pt x="3480" y="161402"/>
                    <a:pt x="8466" y="162094"/>
                  </a:cubicBezTo>
                  <a:lnTo>
                    <a:pt x="71193" y="170790"/>
                  </a:lnTo>
                  <a:cubicBezTo>
                    <a:pt x="71617" y="170849"/>
                    <a:pt x="72039" y="170878"/>
                    <a:pt x="72456" y="170878"/>
                  </a:cubicBezTo>
                  <a:cubicBezTo>
                    <a:pt x="76933" y="170878"/>
                    <a:pt x="80837" y="167577"/>
                    <a:pt x="81470" y="163017"/>
                  </a:cubicBezTo>
                  <a:lnTo>
                    <a:pt x="101429" y="19062"/>
                  </a:lnTo>
                  <a:cubicBezTo>
                    <a:pt x="102121" y="14077"/>
                    <a:pt x="98641" y="9476"/>
                    <a:pt x="93656" y="8784"/>
                  </a:cubicBezTo>
                  <a:lnTo>
                    <a:pt x="30929" y="88"/>
                  </a:lnTo>
                  <a:cubicBezTo>
                    <a:pt x="30504" y="29"/>
                    <a:pt x="30082" y="0"/>
                    <a:pt x="2966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37" name="Google Shape;237;p4"/>
            <p:cNvSpPr/>
            <p:nvPr/>
          </p:nvSpPr>
          <p:spPr>
            <a:xfrm>
              <a:off x="4432507" y="1215641"/>
              <a:ext cx="2308724" cy="3457400"/>
            </a:xfrm>
            <a:custGeom>
              <a:avLst/>
              <a:gdLst/>
              <a:ahLst/>
              <a:cxnLst/>
              <a:rect l="l" t="t" r="r" b="b"/>
              <a:pathLst>
                <a:path w="92349" h="138296" extrusionOk="0">
                  <a:moveTo>
                    <a:pt x="18072" y="1"/>
                  </a:moveTo>
                  <a:lnTo>
                    <a:pt x="0" y="127793"/>
                  </a:lnTo>
                  <a:lnTo>
                    <a:pt x="74277" y="138295"/>
                  </a:lnTo>
                  <a:lnTo>
                    <a:pt x="92349" y="10503"/>
                  </a:lnTo>
                  <a:lnTo>
                    <a:pt x="18072" y="1"/>
                  </a:lnTo>
                  <a:close/>
                </a:path>
              </a:pathLst>
            </a:custGeom>
            <a:solidFill>
              <a:srgbClr val="3A3838"/>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38" name="Google Shape;238;p4"/>
            <p:cNvSpPr/>
            <p:nvPr/>
          </p:nvSpPr>
          <p:spPr>
            <a:xfrm>
              <a:off x="5681450" y="1112425"/>
              <a:ext cx="315600" cy="88450"/>
            </a:xfrm>
            <a:custGeom>
              <a:avLst/>
              <a:gdLst/>
              <a:ahLst/>
              <a:cxnLst/>
              <a:rect l="l" t="t" r="r" b="b"/>
              <a:pathLst>
                <a:path w="12624" h="3538" extrusionOk="0">
                  <a:moveTo>
                    <a:pt x="1118" y="1"/>
                  </a:moveTo>
                  <a:cubicBezTo>
                    <a:pt x="603" y="1"/>
                    <a:pt x="153" y="381"/>
                    <a:pt x="81" y="905"/>
                  </a:cubicBezTo>
                  <a:cubicBezTo>
                    <a:pt x="1" y="1479"/>
                    <a:pt x="401" y="2008"/>
                    <a:pt x="975" y="2088"/>
                  </a:cubicBezTo>
                  <a:lnTo>
                    <a:pt x="11362" y="3527"/>
                  </a:lnTo>
                  <a:cubicBezTo>
                    <a:pt x="11411" y="3534"/>
                    <a:pt x="11460" y="3538"/>
                    <a:pt x="11508" y="3538"/>
                  </a:cubicBezTo>
                  <a:cubicBezTo>
                    <a:pt x="12022" y="3538"/>
                    <a:pt x="12471" y="3158"/>
                    <a:pt x="12543" y="2634"/>
                  </a:cubicBezTo>
                  <a:cubicBezTo>
                    <a:pt x="12624" y="2059"/>
                    <a:pt x="12223" y="1530"/>
                    <a:pt x="11650" y="1451"/>
                  </a:cubicBezTo>
                  <a:lnTo>
                    <a:pt x="1263" y="10"/>
                  </a:lnTo>
                  <a:cubicBezTo>
                    <a:pt x="1214" y="4"/>
                    <a:pt x="1166" y="1"/>
                    <a:pt x="1118" y="1"/>
                  </a:cubicBezTo>
                  <a:close/>
                </a:path>
              </a:pathLst>
            </a:custGeom>
            <a:solidFill>
              <a:srgbClr val="4049AB"/>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39" name="Google Shape;239;p4"/>
            <p:cNvSpPr/>
            <p:nvPr/>
          </p:nvSpPr>
          <p:spPr>
            <a:xfrm>
              <a:off x="5163825" y="4585225"/>
              <a:ext cx="354050" cy="332100"/>
            </a:xfrm>
            <a:custGeom>
              <a:avLst/>
              <a:gdLst/>
              <a:ahLst/>
              <a:cxnLst/>
              <a:rect l="l" t="t" r="r" b="b"/>
              <a:pathLst>
                <a:path w="14162" h="13284" extrusionOk="0">
                  <a:moveTo>
                    <a:pt x="7073" y="0"/>
                  </a:moveTo>
                  <a:cubicBezTo>
                    <a:pt x="3810" y="0"/>
                    <a:pt x="962" y="2407"/>
                    <a:pt x="502" y="5731"/>
                  </a:cubicBezTo>
                  <a:cubicBezTo>
                    <a:pt x="0" y="9363"/>
                    <a:pt x="2536" y="12718"/>
                    <a:pt x="6169" y="13221"/>
                  </a:cubicBezTo>
                  <a:cubicBezTo>
                    <a:pt x="6477" y="13263"/>
                    <a:pt x="6783" y="13284"/>
                    <a:pt x="7086" y="13284"/>
                  </a:cubicBezTo>
                  <a:cubicBezTo>
                    <a:pt x="10351" y="13284"/>
                    <a:pt x="13198" y="10878"/>
                    <a:pt x="13659" y="7554"/>
                  </a:cubicBezTo>
                  <a:cubicBezTo>
                    <a:pt x="14162" y="3920"/>
                    <a:pt x="11625" y="568"/>
                    <a:pt x="7992" y="64"/>
                  </a:cubicBezTo>
                  <a:cubicBezTo>
                    <a:pt x="7683" y="21"/>
                    <a:pt x="7376" y="0"/>
                    <a:pt x="7073" y="0"/>
                  </a:cubicBezTo>
                  <a:close/>
                </a:path>
              </a:pathLst>
            </a:custGeom>
            <a:solidFill>
              <a:srgbClr val="00889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0" name="Google Shape;240;p4"/>
            <p:cNvSpPr/>
            <p:nvPr/>
          </p:nvSpPr>
          <p:spPr>
            <a:xfrm>
              <a:off x="5152350" y="4567725"/>
              <a:ext cx="384175" cy="367075"/>
            </a:xfrm>
            <a:custGeom>
              <a:avLst/>
              <a:gdLst/>
              <a:ahLst/>
              <a:cxnLst/>
              <a:rect l="l" t="t" r="r" b="b"/>
              <a:pathLst>
                <a:path w="15367" h="14683" extrusionOk="0">
                  <a:moveTo>
                    <a:pt x="7527" y="1399"/>
                  </a:moveTo>
                  <a:cubicBezTo>
                    <a:pt x="7805" y="1399"/>
                    <a:pt x="8081" y="1418"/>
                    <a:pt x="8356" y="1456"/>
                  </a:cubicBezTo>
                  <a:cubicBezTo>
                    <a:pt x="11601" y="1906"/>
                    <a:pt x="13875" y="4911"/>
                    <a:pt x="13426" y="8158"/>
                  </a:cubicBezTo>
                  <a:cubicBezTo>
                    <a:pt x="13014" y="11129"/>
                    <a:pt x="10457" y="13283"/>
                    <a:pt x="7538" y="13283"/>
                  </a:cubicBezTo>
                  <a:cubicBezTo>
                    <a:pt x="7270" y="13283"/>
                    <a:pt x="6998" y="13265"/>
                    <a:pt x="6724" y="13227"/>
                  </a:cubicBezTo>
                  <a:cubicBezTo>
                    <a:pt x="3479" y="12777"/>
                    <a:pt x="1205" y="9770"/>
                    <a:pt x="1654" y="6526"/>
                  </a:cubicBezTo>
                  <a:cubicBezTo>
                    <a:pt x="2062" y="3592"/>
                    <a:pt x="4566" y="1406"/>
                    <a:pt x="7527" y="1399"/>
                  </a:cubicBezTo>
                  <a:close/>
                  <a:moveTo>
                    <a:pt x="7522" y="1"/>
                  </a:moveTo>
                  <a:cubicBezTo>
                    <a:pt x="5936" y="1"/>
                    <a:pt x="4399" y="515"/>
                    <a:pt x="3112" y="1488"/>
                  </a:cubicBezTo>
                  <a:cubicBezTo>
                    <a:pt x="1555" y="2659"/>
                    <a:pt x="532" y="4404"/>
                    <a:pt x="269" y="6334"/>
                  </a:cubicBezTo>
                  <a:cubicBezTo>
                    <a:pt x="0" y="8276"/>
                    <a:pt x="503" y="10206"/>
                    <a:pt x="1686" y="11769"/>
                  </a:cubicBezTo>
                  <a:cubicBezTo>
                    <a:pt x="2869" y="13333"/>
                    <a:pt x="4590" y="14343"/>
                    <a:pt x="6532" y="14612"/>
                  </a:cubicBezTo>
                  <a:cubicBezTo>
                    <a:pt x="6867" y="14658"/>
                    <a:pt x="7205" y="14681"/>
                    <a:pt x="7544" y="14682"/>
                  </a:cubicBezTo>
                  <a:cubicBezTo>
                    <a:pt x="11148" y="14682"/>
                    <a:pt x="14302" y="12018"/>
                    <a:pt x="14809" y="8349"/>
                  </a:cubicBezTo>
                  <a:cubicBezTo>
                    <a:pt x="15366" y="4341"/>
                    <a:pt x="12556" y="628"/>
                    <a:pt x="8548" y="72"/>
                  </a:cubicBezTo>
                  <a:cubicBezTo>
                    <a:pt x="8205" y="25"/>
                    <a:pt x="7862" y="1"/>
                    <a:pt x="7522" y="1"/>
                  </a:cubicBezTo>
                  <a:close/>
                </a:path>
              </a:pathLst>
            </a:custGeom>
            <a:solidFill>
              <a:srgbClr val="4049AB"/>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1" name="Google Shape;241;p4"/>
            <p:cNvSpPr/>
            <p:nvPr/>
          </p:nvSpPr>
          <p:spPr>
            <a:xfrm>
              <a:off x="3930025" y="4890725"/>
              <a:ext cx="471275" cy="359450"/>
            </a:xfrm>
            <a:custGeom>
              <a:avLst/>
              <a:gdLst/>
              <a:ahLst/>
              <a:cxnLst/>
              <a:rect l="l" t="t" r="r" b="b"/>
              <a:pathLst>
                <a:path w="18851" h="14378" extrusionOk="0">
                  <a:moveTo>
                    <a:pt x="14996" y="0"/>
                  </a:moveTo>
                  <a:lnTo>
                    <a:pt x="12320" y="5610"/>
                  </a:lnTo>
                  <a:cubicBezTo>
                    <a:pt x="6545" y="1886"/>
                    <a:pt x="3757" y="474"/>
                    <a:pt x="2849" y="474"/>
                  </a:cubicBezTo>
                  <a:cubicBezTo>
                    <a:pt x="1" y="474"/>
                    <a:pt x="15669" y="14378"/>
                    <a:pt x="15669" y="14378"/>
                  </a:cubicBezTo>
                  <a:lnTo>
                    <a:pt x="18851" y="6540"/>
                  </a:lnTo>
                  <a:lnTo>
                    <a:pt x="1499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2" name="Google Shape;242;p4"/>
            <p:cNvSpPr/>
            <p:nvPr/>
          </p:nvSpPr>
          <p:spPr>
            <a:xfrm>
              <a:off x="4249600" y="2964875"/>
              <a:ext cx="1643525" cy="2143650"/>
            </a:xfrm>
            <a:custGeom>
              <a:avLst/>
              <a:gdLst/>
              <a:ahLst/>
              <a:cxnLst/>
              <a:rect l="l" t="t" r="r" b="b"/>
              <a:pathLst>
                <a:path w="65741" h="85746" extrusionOk="0">
                  <a:moveTo>
                    <a:pt x="38557" y="0"/>
                  </a:moveTo>
                  <a:cubicBezTo>
                    <a:pt x="18240" y="22663"/>
                    <a:pt x="1" y="81244"/>
                    <a:pt x="1" y="81244"/>
                  </a:cubicBezTo>
                  <a:lnTo>
                    <a:pt x="5613" y="85745"/>
                  </a:lnTo>
                  <a:cubicBezTo>
                    <a:pt x="12528" y="67829"/>
                    <a:pt x="44418" y="18980"/>
                    <a:pt x="44419" y="18978"/>
                  </a:cubicBezTo>
                  <a:lnTo>
                    <a:pt x="44419" y="18978"/>
                  </a:lnTo>
                  <a:cubicBezTo>
                    <a:pt x="44419" y="18980"/>
                    <a:pt x="38378" y="45417"/>
                    <a:pt x="39111" y="49472"/>
                  </a:cubicBezTo>
                  <a:cubicBezTo>
                    <a:pt x="39399" y="51068"/>
                    <a:pt x="47174" y="57069"/>
                    <a:pt x="52614" y="62956"/>
                  </a:cubicBezTo>
                  <a:lnTo>
                    <a:pt x="65740" y="65100"/>
                  </a:lnTo>
                  <a:lnTo>
                    <a:pt x="65740" y="65100"/>
                  </a:lnTo>
                  <a:lnTo>
                    <a:pt x="52673" y="46385"/>
                  </a:lnTo>
                  <a:lnTo>
                    <a:pt x="65145" y="12524"/>
                  </a:lnTo>
                  <a:lnTo>
                    <a:pt x="38557" y="0"/>
                  </a:lnTo>
                  <a:close/>
                </a:path>
              </a:pathLst>
            </a:custGeom>
            <a:solidFill>
              <a:srgbClr val="00889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3" name="Google Shape;243;p4"/>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C1B7"/>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4" name="Google Shape;244;p4"/>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BB58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5" name="Google Shape;245;p4"/>
            <p:cNvSpPr/>
            <p:nvPr/>
          </p:nvSpPr>
          <p:spPr>
            <a:xfrm>
              <a:off x="6161350" y="1492625"/>
              <a:ext cx="164425" cy="216450"/>
            </a:xfrm>
            <a:custGeom>
              <a:avLst/>
              <a:gdLst/>
              <a:ahLst/>
              <a:cxnLst/>
              <a:rect l="l" t="t" r="r" b="b"/>
              <a:pathLst>
                <a:path w="6577" h="8658" extrusionOk="0">
                  <a:moveTo>
                    <a:pt x="4409" y="1"/>
                  </a:moveTo>
                  <a:cubicBezTo>
                    <a:pt x="3184" y="1"/>
                    <a:pt x="1724" y="1375"/>
                    <a:pt x="925" y="3393"/>
                  </a:cubicBezTo>
                  <a:cubicBezTo>
                    <a:pt x="1" y="5726"/>
                    <a:pt x="309" y="8036"/>
                    <a:pt x="1615" y="8554"/>
                  </a:cubicBezTo>
                  <a:cubicBezTo>
                    <a:pt x="1792" y="8624"/>
                    <a:pt x="1978" y="8657"/>
                    <a:pt x="2169" y="8657"/>
                  </a:cubicBezTo>
                  <a:cubicBezTo>
                    <a:pt x="3394" y="8657"/>
                    <a:pt x="4854" y="7283"/>
                    <a:pt x="5653" y="5265"/>
                  </a:cubicBezTo>
                  <a:cubicBezTo>
                    <a:pt x="6577" y="2932"/>
                    <a:pt x="6268" y="622"/>
                    <a:pt x="4963" y="104"/>
                  </a:cubicBezTo>
                  <a:cubicBezTo>
                    <a:pt x="4786" y="34"/>
                    <a:pt x="4600" y="1"/>
                    <a:pt x="4409" y="1"/>
                  </a:cubicBezTo>
                  <a:close/>
                </a:path>
              </a:pathLst>
            </a:custGeom>
            <a:solidFill>
              <a:srgbClr val="FFFAEA"/>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6" name="Google Shape;246;p4"/>
            <p:cNvSpPr/>
            <p:nvPr/>
          </p:nvSpPr>
          <p:spPr>
            <a:xfrm>
              <a:off x="5642375" y="1238400"/>
              <a:ext cx="718950" cy="631850"/>
            </a:xfrm>
            <a:custGeom>
              <a:avLst/>
              <a:gdLst/>
              <a:ahLst/>
              <a:cxnLst/>
              <a:rect l="l" t="t" r="r" b="b"/>
              <a:pathLst>
                <a:path w="28758" h="25274" extrusionOk="0">
                  <a:moveTo>
                    <a:pt x="8795" y="0"/>
                  </a:moveTo>
                  <a:cubicBezTo>
                    <a:pt x="8795" y="0"/>
                    <a:pt x="0" y="19675"/>
                    <a:pt x="4072" y="22990"/>
                  </a:cubicBezTo>
                  <a:cubicBezTo>
                    <a:pt x="5698" y="24315"/>
                    <a:pt x="8439" y="25274"/>
                    <a:pt x="11411" y="25274"/>
                  </a:cubicBezTo>
                  <a:cubicBezTo>
                    <a:pt x="15873" y="25274"/>
                    <a:pt x="20856" y="23112"/>
                    <a:pt x="23370" y="16785"/>
                  </a:cubicBezTo>
                  <a:cubicBezTo>
                    <a:pt x="28757" y="3225"/>
                    <a:pt x="25814" y="2741"/>
                    <a:pt x="25814" y="2741"/>
                  </a:cubicBezTo>
                  <a:lnTo>
                    <a:pt x="8795" y="0"/>
                  </a:lnTo>
                  <a:close/>
                </a:path>
              </a:pathLst>
            </a:custGeom>
            <a:solidFill>
              <a:srgbClr val="FBB58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7" name="Google Shape;247;p4"/>
            <p:cNvSpPr/>
            <p:nvPr/>
          </p:nvSpPr>
          <p:spPr>
            <a:xfrm>
              <a:off x="6077025" y="1278575"/>
              <a:ext cx="331525" cy="534000"/>
            </a:xfrm>
            <a:custGeom>
              <a:avLst/>
              <a:gdLst/>
              <a:ahLst/>
              <a:cxnLst/>
              <a:rect l="l" t="t" r="r" b="b"/>
              <a:pathLst>
                <a:path w="13261" h="21360" extrusionOk="0">
                  <a:moveTo>
                    <a:pt x="2100" y="1"/>
                  </a:moveTo>
                  <a:cubicBezTo>
                    <a:pt x="2100" y="1"/>
                    <a:pt x="0" y="7492"/>
                    <a:pt x="5107" y="9514"/>
                  </a:cubicBezTo>
                  <a:lnTo>
                    <a:pt x="4320" y="13334"/>
                  </a:lnTo>
                  <a:lnTo>
                    <a:pt x="5889" y="14048"/>
                  </a:lnTo>
                  <a:lnTo>
                    <a:pt x="7474" y="10121"/>
                  </a:lnTo>
                  <a:cubicBezTo>
                    <a:pt x="7474" y="10121"/>
                    <a:pt x="7493" y="10121"/>
                    <a:pt x="7526" y="10121"/>
                  </a:cubicBezTo>
                  <a:cubicBezTo>
                    <a:pt x="7887" y="10121"/>
                    <a:pt x="9977" y="10215"/>
                    <a:pt x="9257" y="12433"/>
                  </a:cubicBezTo>
                  <a:cubicBezTo>
                    <a:pt x="8224" y="15608"/>
                    <a:pt x="6632" y="16185"/>
                    <a:pt x="5611" y="16185"/>
                  </a:cubicBezTo>
                  <a:cubicBezTo>
                    <a:pt x="5028" y="16185"/>
                    <a:pt x="4631" y="15997"/>
                    <a:pt x="4631" y="15997"/>
                  </a:cubicBezTo>
                  <a:lnTo>
                    <a:pt x="2336" y="21359"/>
                  </a:lnTo>
                  <a:lnTo>
                    <a:pt x="2336" y="21359"/>
                  </a:lnTo>
                  <a:cubicBezTo>
                    <a:pt x="2336" y="21359"/>
                    <a:pt x="10332" y="16050"/>
                    <a:pt x="11902" y="8541"/>
                  </a:cubicBezTo>
                  <a:cubicBezTo>
                    <a:pt x="13261" y="2045"/>
                    <a:pt x="11642" y="1607"/>
                    <a:pt x="11181" y="1607"/>
                  </a:cubicBezTo>
                  <a:cubicBezTo>
                    <a:pt x="11109" y="1607"/>
                    <a:pt x="11066" y="1618"/>
                    <a:pt x="11066" y="1618"/>
                  </a:cubicBezTo>
                  <a:lnTo>
                    <a:pt x="2100"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8" name="Google Shape;248;p4"/>
            <p:cNvSpPr/>
            <p:nvPr/>
          </p:nvSpPr>
          <p:spPr>
            <a:xfrm>
              <a:off x="5337225" y="1032250"/>
              <a:ext cx="1177975" cy="445400"/>
            </a:xfrm>
            <a:custGeom>
              <a:avLst/>
              <a:gdLst/>
              <a:ahLst/>
              <a:cxnLst/>
              <a:rect l="l" t="t" r="r" b="b"/>
              <a:pathLst>
                <a:path w="47119" h="17816" extrusionOk="0">
                  <a:moveTo>
                    <a:pt x="27039" y="1"/>
                  </a:moveTo>
                  <a:cubicBezTo>
                    <a:pt x="23023" y="1"/>
                    <a:pt x="21095" y="8298"/>
                    <a:pt x="21095" y="8298"/>
                  </a:cubicBezTo>
                  <a:cubicBezTo>
                    <a:pt x="17236" y="7896"/>
                    <a:pt x="14567" y="7718"/>
                    <a:pt x="12862" y="7718"/>
                  </a:cubicBezTo>
                  <a:cubicBezTo>
                    <a:pt x="0" y="7718"/>
                    <a:pt x="42007" y="17816"/>
                    <a:pt x="42007" y="17816"/>
                  </a:cubicBezTo>
                  <a:cubicBezTo>
                    <a:pt x="47118" y="2134"/>
                    <a:pt x="38321" y="1714"/>
                    <a:pt x="27501" y="37"/>
                  </a:cubicBezTo>
                  <a:cubicBezTo>
                    <a:pt x="27344" y="13"/>
                    <a:pt x="27190" y="1"/>
                    <a:pt x="2703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49" name="Google Shape;249;p4"/>
            <p:cNvSpPr/>
            <p:nvPr/>
          </p:nvSpPr>
          <p:spPr>
            <a:xfrm>
              <a:off x="5337325" y="1225225"/>
              <a:ext cx="1050200" cy="252425"/>
            </a:xfrm>
            <a:custGeom>
              <a:avLst/>
              <a:gdLst/>
              <a:ahLst/>
              <a:cxnLst/>
              <a:rect l="l" t="t" r="r" b="b"/>
              <a:pathLst>
                <a:path w="42008" h="10097" extrusionOk="0">
                  <a:moveTo>
                    <a:pt x="12856" y="0"/>
                  </a:moveTo>
                  <a:cubicBezTo>
                    <a:pt x="0" y="0"/>
                    <a:pt x="42003" y="10097"/>
                    <a:pt x="42003" y="10097"/>
                  </a:cubicBezTo>
                  <a:lnTo>
                    <a:pt x="42008" y="10087"/>
                  </a:lnTo>
                  <a:cubicBezTo>
                    <a:pt x="41958" y="10075"/>
                    <a:pt x="41911" y="10068"/>
                    <a:pt x="41862" y="10056"/>
                  </a:cubicBezTo>
                  <a:cubicBezTo>
                    <a:pt x="27658" y="6717"/>
                    <a:pt x="21091" y="580"/>
                    <a:pt x="21091" y="580"/>
                  </a:cubicBezTo>
                  <a:cubicBezTo>
                    <a:pt x="17231" y="178"/>
                    <a:pt x="14561" y="0"/>
                    <a:pt x="1285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0" name="Google Shape;250;p4"/>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C1B7"/>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1" name="Google Shape;251;p4"/>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BB58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2" name="Google Shape;252;p4"/>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3" name="Google Shape;253;p4"/>
            <p:cNvSpPr/>
            <p:nvPr/>
          </p:nvSpPr>
          <p:spPr>
            <a:xfrm>
              <a:off x="5137125" y="1918975"/>
              <a:ext cx="1250700" cy="1413475"/>
            </a:xfrm>
            <a:custGeom>
              <a:avLst/>
              <a:gdLst/>
              <a:ahLst/>
              <a:cxnLst/>
              <a:rect l="l" t="t" r="r" b="b"/>
              <a:pathLst>
                <a:path w="50028" h="56539" extrusionOk="0">
                  <a:moveTo>
                    <a:pt x="22822" y="0"/>
                  </a:moveTo>
                  <a:cubicBezTo>
                    <a:pt x="20563" y="0"/>
                    <a:pt x="18801" y="499"/>
                    <a:pt x="17961" y="1720"/>
                  </a:cubicBezTo>
                  <a:cubicBezTo>
                    <a:pt x="14335" y="7000"/>
                    <a:pt x="1" y="42816"/>
                    <a:pt x="1" y="42816"/>
                  </a:cubicBezTo>
                  <a:cubicBezTo>
                    <a:pt x="1" y="42816"/>
                    <a:pt x="15218" y="53027"/>
                    <a:pt x="30222" y="56538"/>
                  </a:cubicBezTo>
                  <a:cubicBezTo>
                    <a:pt x="30222" y="56538"/>
                    <a:pt x="50028" y="11831"/>
                    <a:pt x="46256" y="8252"/>
                  </a:cubicBezTo>
                  <a:cubicBezTo>
                    <a:pt x="45066" y="7123"/>
                    <a:pt x="42166" y="5529"/>
                    <a:pt x="38643" y="4042"/>
                  </a:cubicBezTo>
                  <a:cubicBezTo>
                    <a:pt x="37372" y="5046"/>
                    <a:pt x="35683" y="5523"/>
                    <a:pt x="33981" y="5523"/>
                  </a:cubicBezTo>
                  <a:cubicBezTo>
                    <a:pt x="30646" y="5523"/>
                    <a:pt x="27261" y="3692"/>
                    <a:pt x="26868" y="404"/>
                  </a:cubicBezTo>
                  <a:cubicBezTo>
                    <a:pt x="25419" y="147"/>
                    <a:pt x="24047" y="0"/>
                    <a:pt x="22822" y="0"/>
                  </a:cubicBezTo>
                  <a:close/>
                </a:path>
              </a:pathLst>
            </a:custGeom>
            <a:solidFill>
              <a:srgbClr val="19D3DA"/>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4" name="Google Shape;254;p4"/>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rgbClr val="19D3DA"/>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5" name="Google Shape;255;p4"/>
            <p:cNvSpPr/>
            <p:nvPr/>
          </p:nvSpPr>
          <p:spPr>
            <a:xfrm>
              <a:off x="5137125" y="2388775"/>
              <a:ext cx="869825" cy="943675"/>
            </a:xfrm>
            <a:custGeom>
              <a:avLst/>
              <a:gdLst/>
              <a:ahLst/>
              <a:cxnLst/>
              <a:rect l="l" t="t" r="r" b="b"/>
              <a:pathLst>
                <a:path w="34793" h="37747" extrusionOk="0">
                  <a:moveTo>
                    <a:pt x="9933" y="1"/>
                  </a:moveTo>
                  <a:cubicBezTo>
                    <a:pt x="5063" y="11375"/>
                    <a:pt x="1" y="24025"/>
                    <a:pt x="1" y="24025"/>
                  </a:cubicBezTo>
                  <a:cubicBezTo>
                    <a:pt x="1" y="24025"/>
                    <a:pt x="15218" y="34237"/>
                    <a:pt x="30222" y="37746"/>
                  </a:cubicBezTo>
                  <a:cubicBezTo>
                    <a:pt x="30222" y="37746"/>
                    <a:pt x="32203" y="33272"/>
                    <a:pt x="34793" y="27042"/>
                  </a:cubicBezTo>
                  <a:cubicBezTo>
                    <a:pt x="31931" y="25026"/>
                    <a:pt x="29172" y="22905"/>
                    <a:pt x="26532" y="20754"/>
                  </a:cubicBezTo>
                  <a:cubicBezTo>
                    <a:pt x="19764" y="15235"/>
                    <a:pt x="13128" y="8295"/>
                    <a:pt x="9933" y="1"/>
                  </a:cubicBezTo>
                  <a:close/>
                </a:path>
              </a:pathLst>
            </a:custGeom>
            <a:solidFill>
              <a:srgbClr val="19D3DA"/>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6" name="Google Shape;256;p4"/>
            <p:cNvSpPr/>
            <p:nvPr/>
          </p:nvSpPr>
          <p:spPr>
            <a:xfrm>
              <a:off x="4134150" y="1941375"/>
              <a:ext cx="1152200" cy="1100325"/>
            </a:xfrm>
            <a:custGeom>
              <a:avLst/>
              <a:gdLst/>
              <a:ahLst/>
              <a:cxnLst/>
              <a:rect l="l" t="t" r="r" b="b"/>
              <a:pathLst>
                <a:path w="46088" h="44013" extrusionOk="0">
                  <a:moveTo>
                    <a:pt x="6063" y="1"/>
                  </a:moveTo>
                  <a:lnTo>
                    <a:pt x="1" y="39090"/>
                  </a:lnTo>
                  <a:lnTo>
                    <a:pt x="38020" y="44012"/>
                  </a:lnTo>
                  <a:lnTo>
                    <a:pt x="46088" y="5726"/>
                  </a:lnTo>
                  <a:lnTo>
                    <a:pt x="6063" y="1"/>
                  </a:lnTo>
                  <a:close/>
                </a:path>
              </a:pathLst>
            </a:custGeom>
            <a:solidFill>
              <a:srgbClr val="FF000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7" name="Google Shape;257;p4"/>
            <p:cNvSpPr/>
            <p:nvPr/>
          </p:nvSpPr>
          <p:spPr>
            <a:xfrm>
              <a:off x="4134150" y="1941375"/>
              <a:ext cx="318625" cy="1001400"/>
            </a:xfrm>
            <a:custGeom>
              <a:avLst/>
              <a:gdLst/>
              <a:ahLst/>
              <a:cxnLst/>
              <a:rect l="l" t="t" r="r" b="b"/>
              <a:pathLst>
                <a:path w="12745" h="40056" extrusionOk="0">
                  <a:moveTo>
                    <a:pt x="6063" y="1"/>
                  </a:moveTo>
                  <a:lnTo>
                    <a:pt x="1" y="39090"/>
                  </a:lnTo>
                  <a:lnTo>
                    <a:pt x="7457" y="40055"/>
                  </a:lnTo>
                  <a:lnTo>
                    <a:pt x="12745" y="956"/>
                  </a:lnTo>
                  <a:lnTo>
                    <a:pt x="606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8" name="Google Shape;258;p4"/>
            <p:cNvSpPr/>
            <p:nvPr/>
          </p:nvSpPr>
          <p:spPr>
            <a:xfrm>
              <a:off x="390600" y="5071275"/>
              <a:ext cx="3075800" cy="235800"/>
            </a:xfrm>
            <a:custGeom>
              <a:avLst/>
              <a:gdLst/>
              <a:ahLst/>
              <a:cxnLst/>
              <a:rect l="l" t="t" r="r" b="b"/>
              <a:pathLst>
                <a:path w="123032" h="9432" extrusionOk="0">
                  <a:moveTo>
                    <a:pt x="61517" y="1"/>
                  </a:moveTo>
                  <a:cubicBezTo>
                    <a:pt x="45201" y="1"/>
                    <a:pt x="29554" y="498"/>
                    <a:pt x="18018" y="1383"/>
                  </a:cubicBezTo>
                  <a:cubicBezTo>
                    <a:pt x="6482" y="2266"/>
                    <a:pt x="0" y="3467"/>
                    <a:pt x="0" y="4717"/>
                  </a:cubicBezTo>
                  <a:cubicBezTo>
                    <a:pt x="0" y="5967"/>
                    <a:pt x="6482" y="7166"/>
                    <a:pt x="18018" y="8051"/>
                  </a:cubicBezTo>
                  <a:cubicBezTo>
                    <a:pt x="29554" y="8936"/>
                    <a:pt x="45201" y="9431"/>
                    <a:pt x="61517" y="9431"/>
                  </a:cubicBezTo>
                  <a:cubicBezTo>
                    <a:pt x="77832" y="9431"/>
                    <a:pt x="93478" y="8936"/>
                    <a:pt x="105014" y="8051"/>
                  </a:cubicBezTo>
                  <a:cubicBezTo>
                    <a:pt x="116550" y="7166"/>
                    <a:pt x="123031" y="5967"/>
                    <a:pt x="123031" y="4717"/>
                  </a:cubicBezTo>
                  <a:cubicBezTo>
                    <a:pt x="123031" y="3467"/>
                    <a:pt x="116550" y="2266"/>
                    <a:pt x="105014" y="1383"/>
                  </a:cubicBezTo>
                  <a:cubicBezTo>
                    <a:pt x="93478" y="498"/>
                    <a:pt x="77832" y="1"/>
                    <a:pt x="61517" y="1"/>
                  </a:cubicBezTo>
                  <a:close/>
                </a:path>
              </a:pathLst>
            </a:custGeom>
            <a:solidFill>
              <a:srgbClr val="FFA5A5"/>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59" name="Google Shape;259;p4"/>
            <p:cNvSpPr/>
            <p:nvPr/>
          </p:nvSpPr>
          <p:spPr>
            <a:xfrm>
              <a:off x="2175350" y="4956975"/>
              <a:ext cx="229900" cy="253675"/>
            </a:xfrm>
            <a:custGeom>
              <a:avLst/>
              <a:gdLst/>
              <a:ahLst/>
              <a:cxnLst/>
              <a:rect l="l" t="t" r="r" b="b"/>
              <a:pathLst>
                <a:path w="9196" h="10147" extrusionOk="0">
                  <a:moveTo>
                    <a:pt x="3146" y="0"/>
                  </a:moveTo>
                  <a:cubicBezTo>
                    <a:pt x="3146" y="0"/>
                    <a:pt x="0" y="8574"/>
                    <a:pt x="1937" y="10002"/>
                  </a:cubicBezTo>
                  <a:cubicBezTo>
                    <a:pt x="2069" y="10100"/>
                    <a:pt x="2218" y="10146"/>
                    <a:pt x="2380" y="10146"/>
                  </a:cubicBezTo>
                  <a:cubicBezTo>
                    <a:pt x="4577" y="10146"/>
                    <a:pt x="9196" y="1715"/>
                    <a:pt x="9196" y="1715"/>
                  </a:cubicBezTo>
                  <a:lnTo>
                    <a:pt x="3146"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0" name="Google Shape;260;p4"/>
            <p:cNvSpPr/>
            <p:nvPr/>
          </p:nvSpPr>
          <p:spPr>
            <a:xfrm>
              <a:off x="2770125" y="5049850"/>
              <a:ext cx="385125" cy="107550"/>
            </a:xfrm>
            <a:custGeom>
              <a:avLst/>
              <a:gdLst/>
              <a:ahLst/>
              <a:cxnLst/>
              <a:rect l="l" t="t" r="r" b="b"/>
              <a:pathLst>
                <a:path w="15405" h="4302" extrusionOk="0">
                  <a:moveTo>
                    <a:pt x="1135" y="1"/>
                  </a:moveTo>
                  <a:cubicBezTo>
                    <a:pt x="1135" y="1"/>
                    <a:pt x="0" y="2725"/>
                    <a:pt x="1135" y="2952"/>
                  </a:cubicBezTo>
                  <a:cubicBezTo>
                    <a:pt x="1742" y="3074"/>
                    <a:pt x="8401" y="4302"/>
                    <a:pt x="11846" y="4302"/>
                  </a:cubicBezTo>
                  <a:cubicBezTo>
                    <a:pt x="14836" y="4302"/>
                    <a:pt x="15405" y="3377"/>
                    <a:pt x="7492"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1" name="Google Shape;261;p4"/>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rgbClr val="FFC33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2" name="Google Shape;262;p4"/>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rgbClr val="FF000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3" name="Google Shape;263;p4"/>
            <p:cNvSpPr/>
            <p:nvPr/>
          </p:nvSpPr>
          <p:spPr>
            <a:xfrm>
              <a:off x="2108050" y="2392825"/>
              <a:ext cx="1001550" cy="2661075"/>
            </a:xfrm>
            <a:custGeom>
              <a:avLst/>
              <a:gdLst/>
              <a:ahLst/>
              <a:cxnLst/>
              <a:rect l="l" t="t" r="r" b="b"/>
              <a:pathLst>
                <a:path w="40062" h="106443" extrusionOk="0">
                  <a:moveTo>
                    <a:pt x="13467" y="1"/>
                  </a:moveTo>
                  <a:cubicBezTo>
                    <a:pt x="13467" y="1"/>
                    <a:pt x="0" y="23255"/>
                    <a:pt x="3503" y="34930"/>
                  </a:cubicBezTo>
                  <a:cubicBezTo>
                    <a:pt x="6203" y="43934"/>
                    <a:pt x="16930" y="59742"/>
                    <a:pt x="16930" y="59742"/>
                  </a:cubicBezTo>
                  <a:cubicBezTo>
                    <a:pt x="16930" y="59742"/>
                    <a:pt x="6130" y="73751"/>
                    <a:pt x="2627" y="103815"/>
                  </a:cubicBezTo>
                  <a:lnTo>
                    <a:pt x="13135" y="106443"/>
                  </a:lnTo>
                  <a:cubicBezTo>
                    <a:pt x="13135" y="106443"/>
                    <a:pt x="31231" y="65870"/>
                    <a:pt x="32107" y="61492"/>
                  </a:cubicBezTo>
                  <a:cubicBezTo>
                    <a:pt x="32983" y="57114"/>
                    <a:pt x="28605" y="29385"/>
                    <a:pt x="28605" y="29385"/>
                  </a:cubicBezTo>
                  <a:lnTo>
                    <a:pt x="40061" y="21781"/>
                  </a:lnTo>
                  <a:lnTo>
                    <a:pt x="34848" y="3720"/>
                  </a:lnTo>
                  <a:lnTo>
                    <a:pt x="13467" y="1"/>
                  </a:lnTo>
                  <a:close/>
                </a:path>
              </a:pathLst>
            </a:custGeom>
            <a:solidFill>
              <a:srgbClr val="FF000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4" name="Google Shape;264;p4"/>
            <p:cNvSpPr/>
            <p:nvPr/>
          </p:nvSpPr>
          <p:spPr>
            <a:xfrm>
              <a:off x="2746000" y="407550"/>
              <a:ext cx="334750" cy="1739375"/>
            </a:xfrm>
            <a:custGeom>
              <a:avLst/>
              <a:gdLst/>
              <a:ahLst/>
              <a:cxnLst/>
              <a:rect l="l" t="t" r="r" b="b"/>
              <a:pathLst>
                <a:path w="13390" h="69575" extrusionOk="0">
                  <a:moveTo>
                    <a:pt x="10624" y="0"/>
                  </a:moveTo>
                  <a:cubicBezTo>
                    <a:pt x="10199" y="0"/>
                    <a:pt x="9214" y="5620"/>
                    <a:pt x="9214" y="5620"/>
                  </a:cubicBezTo>
                  <a:cubicBezTo>
                    <a:pt x="8910" y="1387"/>
                    <a:pt x="8678" y="23"/>
                    <a:pt x="8506" y="23"/>
                  </a:cubicBezTo>
                  <a:cubicBezTo>
                    <a:pt x="8195" y="23"/>
                    <a:pt x="8078" y="4497"/>
                    <a:pt x="8078" y="4497"/>
                  </a:cubicBezTo>
                  <a:cubicBezTo>
                    <a:pt x="5364" y="23674"/>
                    <a:pt x="0" y="54381"/>
                    <a:pt x="0" y="54381"/>
                  </a:cubicBezTo>
                  <a:cubicBezTo>
                    <a:pt x="0" y="54381"/>
                    <a:pt x="1063" y="69575"/>
                    <a:pt x="3795" y="69575"/>
                  </a:cubicBezTo>
                  <a:cubicBezTo>
                    <a:pt x="4673" y="69575"/>
                    <a:pt x="5724" y="68004"/>
                    <a:pt x="6967" y="63853"/>
                  </a:cubicBezTo>
                  <a:cubicBezTo>
                    <a:pt x="12075" y="46790"/>
                    <a:pt x="13046" y="6812"/>
                    <a:pt x="13046" y="6812"/>
                  </a:cubicBezTo>
                  <a:cubicBezTo>
                    <a:pt x="13389" y="3405"/>
                    <a:pt x="13343" y="2298"/>
                    <a:pt x="13138" y="2298"/>
                  </a:cubicBezTo>
                  <a:cubicBezTo>
                    <a:pt x="12756" y="2298"/>
                    <a:pt x="11825" y="6124"/>
                    <a:pt x="11825" y="6124"/>
                  </a:cubicBezTo>
                  <a:cubicBezTo>
                    <a:pt x="12237" y="2320"/>
                    <a:pt x="12208" y="1100"/>
                    <a:pt x="12000" y="1100"/>
                  </a:cubicBezTo>
                  <a:cubicBezTo>
                    <a:pt x="11629" y="1100"/>
                    <a:pt x="10688" y="5003"/>
                    <a:pt x="10688" y="5003"/>
                  </a:cubicBezTo>
                  <a:cubicBezTo>
                    <a:pt x="10903" y="1267"/>
                    <a:pt x="10827" y="0"/>
                    <a:pt x="10624" y="0"/>
                  </a:cubicBezTo>
                  <a:close/>
                </a:path>
              </a:pathLst>
            </a:custGeom>
            <a:solidFill>
              <a:srgbClr val="EDC988"/>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5" name="Google Shape;265;p4"/>
            <p:cNvSpPr/>
            <p:nvPr/>
          </p:nvSpPr>
          <p:spPr>
            <a:xfrm>
              <a:off x="2880350" y="529300"/>
              <a:ext cx="174025" cy="125450"/>
            </a:xfrm>
            <a:custGeom>
              <a:avLst/>
              <a:gdLst/>
              <a:ahLst/>
              <a:cxnLst/>
              <a:rect l="l" t="t" r="r" b="b"/>
              <a:pathLst>
                <a:path w="6961" h="5018" extrusionOk="0">
                  <a:moveTo>
                    <a:pt x="593" y="1"/>
                  </a:moveTo>
                  <a:cubicBezTo>
                    <a:pt x="0" y="1"/>
                    <a:pt x="3738" y="3803"/>
                    <a:pt x="3738" y="3803"/>
                  </a:cubicBezTo>
                  <a:cubicBezTo>
                    <a:pt x="3738" y="3803"/>
                    <a:pt x="5956" y="5017"/>
                    <a:pt x="6533" y="5017"/>
                  </a:cubicBezTo>
                  <a:cubicBezTo>
                    <a:pt x="6960" y="5017"/>
                    <a:pt x="6488" y="4352"/>
                    <a:pt x="3551" y="2035"/>
                  </a:cubicBezTo>
                  <a:cubicBezTo>
                    <a:pt x="1658" y="542"/>
                    <a:pt x="817" y="1"/>
                    <a:pt x="593" y="1"/>
                  </a:cubicBezTo>
                  <a:close/>
                </a:path>
              </a:pathLst>
            </a:custGeom>
            <a:solidFill>
              <a:srgbClr val="FFFAEA"/>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6" name="Google Shape;266;p4"/>
            <p:cNvSpPr/>
            <p:nvPr/>
          </p:nvSpPr>
          <p:spPr>
            <a:xfrm>
              <a:off x="1905825" y="951875"/>
              <a:ext cx="811375" cy="1078925"/>
            </a:xfrm>
            <a:custGeom>
              <a:avLst/>
              <a:gdLst/>
              <a:ahLst/>
              <a:cxnLst/>
              <a:rect l="l" t="t" r="r" b="b"/>
              <a:pathLst>
                <a:path w="32455" h="43157" extrusionOk="0">
                  <a:moveTo>
                    <a:pt x="23629" y="1"/>
                  </a:moveTo>
                  <a:cubicBezTo>
                    <a:pt x="22178" y="1"/>
                    <a:pt x="20524" y="415"/>
                    <a:pt x="18700" y="1528"/>
                  </a:cubicBezTo>
                  <a:cubicBezTo>
                    <a:pt x="11536" y="5894"/>
                    <a:pt x="16205" y="16176"/>
                    <a:pt x="7931" y="19060"/>
                  </a:cubicBezTo>
                  <a:cubicBezTo>
                    <a:pt x="0" y="21824"/>
                    <a:pt x="486" y="43156"/>
                    <a:pt x="15642" y="43156"/>
                  </a:cubicBezTo>
                  <a:cubicBezTo>
                    <a:pt x="16298" y="43156"/>
                    <a:pt x="16980" y="43116"/>
                    <a:pt x="17691" y="43033"/>
                  </a:cubicBezTo>
                  <a:cubicBezTo>
                    <a:pt x="28580" y="41762"/>
                    <a:pt x="32455" y="31835"/>
                    <a:pt x="32455" y="31835"/>
                  </a:cubicBezTo>
                  <a:lnTo>
                    <a:pt x="30391" y="3552"/>
                  </a:lnTo>
                  <a:cubicBezTo>
                    <a:pt x="30391" y="3552"/>
                    <a:pt x="27876" y="1"/>
                    <a:pt x="2362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7" name="Google Shape;267;p4"/>
            <p:cNvSpPr/>
            <p:nvPr/>
          </p:nvSpPr>
          <p:spPr>
            <a:xfrm>
              <a:off x="2605275" y="951625"/>
              <a:ext cx="758650" cy="1136325"/>
            </a:xfrm>
            <a:custGeom>
              <a:avLst/>
              <a:gdLst/>
              <a:ahLst/>
              <a:cxnLst/>
              <a:rect l="l" t="t" r="r" b="b"/>
              <a:pathLst>
                <a:path w="30346" h="45453" extrusionOk="0">
                  <a:moveTo>
                    <a:pt x="6549" y="1"/>
                  </a:moveTo>
                  <a:cubicBezTo>
                    <a:pt x="2417" y="1"/>
                    <a:pt x="1260" y="4598"/>
                    <a:pt x="1260" y="4598"/>
                  </a:cubicBezTo>
                  <a:lnTo>
                    <a:pt x="1" y="41613"/>
                  </a:lnTo>
                  <a:cubicBezTo>
                    <a:pt x="1" y="41613"/>
                    <a:pt x="7027" y="45453"/>
                    <a:pt x="12928" y="45453"/>
                  </a:cubicBezTo>
                  <a:cubicBezTo>
                    <a:pt x="15563" y="45453"/>
                    <a:pt x="17974" y="44687"/>
                    <a:pt x="19434" y="42471"/>
                  </a:cubicBezTo>
                  <a:cubicBezTo>
                    <a:pt x="23560" y="36208"/>
                    <a:pt x="18577" y="34470"/>
                    <a:pt x="23721" y="28753"/>
                  </a:cubicBezTo>
                  <a:cubicBezTo>
                    <a:pt x="30346" y="21392"/>
                    <a:pt x="27684" y="12210"/>
                    <a:pt x="21149" y="10464"/>
                  </a:cubicBezTo>
                  <a:cubicBezTo>
                    <a:pt x="14612" y="8716"/>
                    <a:pt x="15433" y="1890"/>
                    <a:pt x="8002" y="175"/>
                  </a:cubicBezTo>
                  <a:cubicBezTo>
                    <a:pt x="7481" y="55"/>
                    <a:pt x="6998" y="1"/>
                    <a:pt x="654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8" name="Google Shape;268;p4"/>
            <p:cNvSpPr/>
            <p:nvPr/>
          </p:nvSpPr>
          <p:spPr>
            <a:xfrm>
              <a:off x="2348125" y="1542100"/>
              <a:ext cx="452350" cy="409975"/>
            </a:xfrm>
            <a:custGeom>
              <a:avLst/>
              <a:gdLst/>
              <a:ahLst/>
              <a:cxnLst/>
              <a:rect l="l" t="t" r="r" b="b"/>
              <a:pathLst>
                <a:path w="18094" h="16399" extrusionOk="0">
                  <a:moveTo>
                    <a:pt x="3724" y="0"/>
                  </a:moveTo>
                  <a:lnTo>
                    <a:pt x="4741" y="10160"/>
                  </a:lnTo>
                  <a:lnTo>
                    <a:pt x="1087" y="10709"/>
                  </a:lnTo>
                  <a:lnTo>
                    <a:pt x="0" y="13676"/>
                  </a:lnTo>
                  <a:lnTo>
                    <a:pt x="12265" y="16399"/>
                  </a:lnTo>
                  <a:lnTo>
                    <a:pt x="18094" y="9915"/>
                  </a:lnTo>
                  <a:lnTo>
                    <a:pt x="13081" y="9181"/>
                  </a:lnTo>
                  <a:lnTo>
                    <a:pt x="12749" y="2878"/>
                  </a:lnTo>
                  <a:lnTo>
                    <a:pt x="3724" y="0"/>
                  </a:lnTo>
                  <a:close/>
                </a:path>
              </a:pathLst>
            </a:custGeom>
            <a:solidFill>
              <a:srgbClr val="FFC1B7"/>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69" name="Google Shape;269;p4"/>
            <p:cNvSpPr/>
            <p:nvPr/>
          </p:nvSpPr>
          <p:spPr>
            <a:xfrm>
              <a:off x="2348125" y="1551825"/>
              <a:ext cx="452350" cy="400250"/>
            </a:xfrm>
            <a:custGeom>
              <a:avLst/>
              <a:gdLst/>
              <a:ahLst/>
              <a:cxnLst/>
              <a:rect l="l" t="t" r="r" b="b"/>
              <a:pathLst>
                <a:path w="18094" h="16010" extrusionOk="0">
                  <a:moveTo>
                    <a:pt x="3699" y="0"/>
                  </a:moveTo>
                  <a:lnTo>
                    <a:pt x="4741" y="9771"/>
                  </a:lnTo>
                  <a:lnTo>
                    <a:pt x="1087" y="10320"/>
                  </a:lnTo>
                  <a:lnTo>
                    <a:pt x="0" y="13287"/>
                  </a:lnTo>
                  <a:lnTo>
                    <a:pt x="12265" y="16010"/>
                  </a:lnTo>
                  <a:lnTo>
                    <a:pt x="18094" y="9526"/>
                  </a:lnTo>
                  <a:lnTo>
                    <a:pt x="13081" y="8792"/>
                  </a:lnTo>
                  <a:lnTo>
                    <a:pt x="12749" y="2489"/>
                  </a:lnTo>
                  <a:lnTo>
                    <a:pt x="3699" y="0"/>
                  </a:lnTo>
                  <a:close/>
                </a:path>
              </a:pathLst>
            </a:custGeom>
            <a:solidFill>
              <a:srgbClr val="EDC988"/>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70" name="Google Shape;270;p4"/>
            <p:cNvSpPr/>
            <p:nvPr/>
          </p:nvSpPr>
          <p:spPr>
            <a:xfrm>
              <a:off x="2329625" y="1351525"/>
              <a:ext cx="154750" cy="196925"/>
            </a:xfrm>
            <a:custGeom>
              <a:avLst/>
              <a:gdLst/>
              <a:ahLst/>
              <a:cxnLst/>
              <a:rect l="l" t="t" r="r" b="b"/>
              <a:pathLst>
                <a:path w="6190" h="7877" extrusionOk="0">
                  <a:moveTo>
                    <a:pt x="2782" y="1"/>
                  </a:moveTo>
                  <a:cubicBezTo>
                    <a:pt x="2677" y="1"/>
                    <a:pt x="2571" y="9"/>
                    <a:pt x="2466" y="26"/>
                  </a:cubicBezTo>
                  <a:cubicBezTo>
                    <a:pt x="948" y="270"/>
                    <a:pt x="0" y="2220"/>
                    <a:pt x="349" y="4380"/>
                  </a:cubicBezTo>
                  <a:cubicBezTo>
                    <a:pt x="671" y="6391"/>
                    <a:pt x="2003" y="7876"/>
                    <a:pt x="3408" y="7876"/>
                  </a:cubicBezTo>
                  <a:cubicBezTo>
                    <a:pt x="3513" y="7876"/>
                    <a:pt x="3618" y="7868"/>
                    <a:pt x="3724" y="7851"/>
                  </a:cubicBezTo>
                  <a:cubicBezTo>
                    <a:pt x="5240" y="7607"/>
                    <a:pt x="6189" y="5658"/>
                    <a:pt x="5841" y="3498"/>
                  </a:cubicBezTo>
                  <a:cubicBezTo>
                    <a:pt x="5519" y="1487"/>
                    <a:pt x="4187" y="1"/>
                    <a:pt x="278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71" name="Google Shape;271;p4"/>
            <p:cNvSpPr/>
            <p:nvPr/>
          </p:nvSpPr>
          <p:spPr>
            <a:xfrm>
              <a:off x="2363225" y="1081675"/>
              <a:ext cx="584600" cy="637050"/>
            </a:xfrm>
            <a:custGeom>
              <a:avLst/>
              <a:gdLst/>
              <a:ahLst/>
              <a:cxnLst/>
              <a:rect l="l" t="t" r="r" b="b"/>
              <a:pathLst>
                <a:path w="23384" h="25482" extrusionOk="0">
                  <a:moveTo>
                    <a:pt x="9056" y="0"/>
                  </a:moveTo>
                  <a:cubicBezTo>
                    <a:pt x="3086" y="0"/>
                    <a:pt x="2778" y="5222"/>
                    <a:pt x="1499" y="10452"/>
                  </a:cubicBezTo>
                  <a:cubicBezTo>
                    <a:pt x="0" y="16577"/>
                    <a:pt x="3987" y="25028"/>
                    <a:pt x="13983" y="25468"/>
                  </a:cubicBezTo>
                  <a:cubicBezTo>
                    <a:pt x="14180" y="25477"/>
                    <a:pt x="14373" y="25481"/>
                    <a:pt x="14564" y="25481"/>
                  </a:cubicBezTo>
                  <a:cubicBezTo>
                    <a:pt x="20139" y="25481"/>
                    <a:pt x="23384" y="21756"/>
                    <a:pt x="22159" y="12426"/>
                  </a:cubicBezTo>
                  <a:cubicBezTo>
                    <a:pt x="20628" y="749"/>
                    <a:pt x="13357" y="485"/>
                    <a:pt x="12703" y="485"/>
                  </a:cubicBezTo>
                  <a:cubicBezTo>
                    <a:pt x="12672" y="485"/>
                    <a:pt x="12655" y="486"/>
                    <a:pt x="12655" y="486"/>
                  </a:cubicBezTo>
                  <a:cubicBezTo>
                    <a:pt x="11267" y="153"/>
                    <a:pt x="10079" y="0"/>
                    <a:pt x="9056" y="0"/>
                  </a:cubicBezTo>
                  <a:close/>
                </a:path>
              </a:pathLst>
            </a:custGeom>
            <a:solidFill>
              <a:srgbClr val="EDC988"/>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rgbClr val="EDC988"/>
                </a:solidFill>
                <a:latin typeface="Calibri" panose="020F0502020204030204"/>
                <a:ea typeface="Calibri" panose="020F0502020204030204"/>
                <a:cs typeface="Calibri" panose="020F0502020204030204"/>
                <a:sym typeface="Calibri" panose="020F0502020204030204"/>
              </a:endParaRPr>
            </a:p>
          </p:txBody>
        </p:sp>
        <p:sp>
          <p:nvSpPr>
            <p:cNvPr id="272" name="Google Shape;272;p4"/>
            <p:cNvSpPr/>
            <p:nvPr/>
          </p:nvSpPr>
          <p:spPr>
            <a:xfrm>
              <a:off x="2099925" y="988850"/>
              <a:ext cx="579700" cy="749625"/>
            </a:xfrm>
            <a:custGeom>
              <a:avLst/>
              <a:gdLst/>
              <a:ahLst/>
              <a:cxnLst/>
              <a:rect l="l" t="t" r="r" b="b"/>
              <a:pathLst>
                <a:path w="23188" h="29985" extrusionOk="0">
                  <a:moveTo>
                    <a:pt x="18331" y="1"/>
                  </a:moveTo>
                  <a:cubicBezTo>
                    <a:pt x="14386" y="1"/>
                    <a:pt x="9657" y="3774"/>
                    <a:pt x="9724" y="6334"/>
                  </a:cubicBezTo>
                  <a:cubicBezTo>
                    <a:pt x="9828" y="10294"/>
                    <a:pt x="10775" y="14930"/>
                    <a:pt x="5388" y="17949"/>
                  </a:cubicBezTo>
                  <a:cubicBezTo>
                    <a:pt x="1" y="20967"/>
                    <a:pt x="2545" y="29664"/>
                    <a:pt x="5982" y="29936"/>
                  </a:cubicBezTo>
                  <a:cubicBezTo>
                    <a:pt x="6387" y="29968"/>
                    <a:pt x="6743" y="29984"/>
                    <a:pt x="7049" y="29984"/>
                  </a:cubicBezTo>
                  <a:cubicBezTo>
                    <a:pt x="9334" y="29984"/>
                    <a:pt x="8877" y="29101"/>
                    <a:pt x="6330" y="27608"/>
                  </a:cubicBezTo>
                  <a:cubicBezTo>
                    <a:pt x="3441" y="25915"/>
                    <a:pt x="2153" y="19363"/>
                    <a:pt x="9292" y="18378"/>
                  </a:cubicBezTo>
                  <a:cubicBezTo>
                    <a:pt x="16431" y="17392"/>
                    <a:pt x="14605" y="15029"/>
                    <a:pt x="15400" y="10436"/>
                  </a:cubicBezTo>
                  <a:cubicBezTo>
                    <a:pt x="16196" y="5844"/>
                    <a:pt x="23187" y="4199"/>
                    <a:pt x="23187" y="4199"/>
                  </a:cubicBezTo>
                  <a:cubicBezTo>
                    <a:pt x="22411" y="1129"/>
                    <a:pt x="20488" y="1"/>
                    <a:pt x="183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73" name="Google Shape;273;p4"/>
            <p:cNvSpPr/>
            <p:nvPr/>
          </p:nvSpPr>
          <p:spPr>
            <a:xfrm>
              <a:off x="2390200" y="1384525"/>
              <a:ext cx="78475" cy="113100"/>
            </a:xfrm>
            <a:custGeom>
              <a:avLst/>
              <a:gdLst/>
              <a:ahLst/>
              <a:cxnLst/>
              <a:rect l="l" t="t" r="r" b="b"/>
              <a:pathLst>
                <a:path w="3139" h="4524" extrusionOk="0">
                  <a:moveTo>
                    <a:pt x="2030" y="0"/>
                  </a:moveTo>
                  <a:lnTo>
                    <a:pt x="1" y="1008"/>
                  </a:lnTo>
                  <a:cubicBezTo>
                    <a:pt x="1" y="1008"/>
                    <a:pt x="973" y="4523"/>
                    <a:pt x="1944" y="4523"/>
                  </a:cubicBezTo>
                  <a:cubicBezTo>
                    <a:pt x="2001" y="4523"/>
                    <a:pt x="2058" y="4511"/>
                    <a:pt x="2115" y="4485"/>
                  </a:cubicBezTo>
                  <a:cubicBezTo>
                    <a:pt x="3139" y="4020"/>
                    <a:pt x="2030" y="0"/>
                    <a:pt x="203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74" name="Google Shape;274;p4"/>
            <p:cNvSpPr/>
            <p:nvPr/>
          </p:nvSpPr>
          <p:spPr>
            <a:xfrm>
              <a:off x="2483250" y="1076950"/>
              <a:ext cx="257800" cy="359325"/>
            </a:xfrm>
            <a:custGeom>
              <a:avLst/>
              <a:gdLst/>
              <a:ahLst/>
              <a:cxnLst/>
              <a:rect l="l" t="t" r="r" b="b"/>
              <a:pathLst>
                <a:path w="10312" h="14373" extrusionOk="0">
                  <a:moveTo>
                    <a:pt x="9499" y="0"/>
                  </a:moveTo>
                  <a:cubicBezTo>
                    <a:pt x="9474" y="0"/>
                    <a:pt x="9448" y="1"/>
                    <a:pt x="9422" y="1"/>
                  </a:cubicBezTo>
                  <a:cubicBezTo>
                    <a:pt x="8637" y="5"/>
                    <a:pt x="7854" y="89"/>
                    <a:pt x="7085" y="249"/>
                  </a:cubicBezTo>
                  <a:cubicBezTo>
                    <a:pt x="6125" y="441"/>
                    <a:pt x="5003" y="785"/>
                    <a:pt x="3889" y="1444"/>
                  </a:cubicBezTo>
                  <a:cubicBezTo>
                    <a:pt x="3334" y="1775"/>
                    <a:pt x="2785" y="2193"/>
                    <a:pt x="2306" y="2728"/>
                  </a:cubicBezTo>
                  <a:cubicBezTo>
                    <a:pt x="1806" y="3278"/>
                    <a:pt x="1423" y="3924"/>
                    <a:pt x="1182" y="4626"/>
                  </a:cubicBezTo>
                  <a:cubicBezTo>
                    <a:pt x="1122" y="4805"/>
                    <a:pt x="1082" y="4990"/>
                    <a:pt x="1034" y="5172"/>
                  </a:cubicBezTo>
                  <a:lnTo>
                    <a:pt x="945" y="5664"/>
                  </a:lnTo>
                  <a:cubicBezTo>
                    <a:pt x="883" y="5963"/>
                    <a:pt x="851" y="6301"/>
                    <a:pt x="816" y="6640"/>
                  </a:cubicBezTo>
                  <a:cubicBezTo>
                    <a:pt x="746" y="7308"/>
                    <a:pt x="746" y="7935"/>
                    <a:pt x="759" y="8550"/>
                  </a:cubicBezTo>
                  <a:cubicBezTo>
                    <a:pt x="797" y="9766"/>
                    <a:pt x="960" y="10864"/>
                    <a:pt x="1002" y="11751"/>
                  </a:cubicBezTo>
                  <a:cubicBezTo>
                    <a:pt x="1022" y="12144"/>
                    <a:pt x="1000" y="12539"/>
                    <a:pt x="935" y="12928"/>
                  </a:cubicBezTo>
                  <a:cubicBezTo>
                    <a:pt x="848" y="13252"/>
                    <a:pt x="734" y="13539"/>
                    <a:pt x="582" y="13750"/>
                  </a:cubicBezTo>
                  <a:lnTo>
                    <a:pt x="366" y="14030"/>
                  </a:lnTo>
                  <a:lnTo>
                    <a:pt x="168" y="14213"/>
                  </a:lnTo>
                  <a:lnTo>
                    <a:pt x="0" y="14373"/>
                  </a:lnTo>
                  <a:lnTo>
                    <a:pt x="221" y="14299"/>
                  </a:lnTo>
                  <a:lnTo>
                    <a:pt x="490" y="14203"/>
                  </a:lnTo>
                  <a:cubicBezTo>
                    <a:pt x="590" y="14150"/>
                    <a:pt x="701" y="14080"/>
                    <a:pt x="829" y="14000"/>
                  </a:cubicBezTo>
                  <a:cubicBezTo>
                    <a:pt x="965" y="13928"/>
                    <a:pt x="1068" y="13794"/>
                    <a:pt x="1210" y="13669"/>
                  </a:cubicBezTo>
                  <a:cubicBezTo>
                    <a:pt x="1346" y="13539"/>
                    <a:pt x="1442" y="13361"/>
                    <a:pt x="1565" y="13178"/>
                  </a:cubicBezTo>
                  <a:cubicBezTo>
                    <a:pt x="1762" y="12799"/>
                    <a:pt x="1936" y="12333"/>
                    <a:pt x="2017" y="11837"/>
                  </a:cubicBezTo>
                  <a:cubicBezTo>
                    <a:pt x="2113" y="11340"/>
                    <a:pt x="2173" y="10809"/>
                    <a:pt x="2213" y="10265"/>
                  </a:cubicBezTo>
                  <a:cubicBezTo>
                    <a:pt x="2251" y="9730"/>
                    <a:pt x="2290" y="9167"/>
                    <a:pt x="2331" y="8583"/>
                  </a:cubicBezTo>
                  <a:cubicBezTo>
                    <a:pt x="2379" y="8017"/>
                    <a:pt x="2436" y="7422"/>
                    <a:pt x="2521" y="6861"/>
                  </a:cubicBezTo>
                  <a:lnTo>
                    <a:pt x="2586" y="6439"/>
                  </a:lnTo>
                  <a:lnTo>
                    <a:pt x="2673" y="5985"/>
                  </a:lnTo>
                  <a:cubicBezTo>
                    <a:pt x="2732" y="5648"/>
                    <a:pt x="2783" y="5432"/>
                    <a:pt x="2863" y="5186"/>
                  </a:cubicBezTo>
                  <a:cubicBezTo>
                    <a:pt x="3020" y="4705"/>
                    <a:pt x="3282" y="4259"/>
                    <a:pt x="3608" y="3848"/>
                  </a:cubicBezTo>
                  <a:cubicBezTo>
                    <a:pt x="3937" y="3440"/>
                    <a:pt x="4335" y="3072"/>
                    <a:pt x="4762" y="2747"/>
                  </a:cubicBezTo>
                  <a:cubicBezTo>
                    <a:pt x="5620" y="2096"/>
                    <a:pt x="6566" y="1609"/>
                    <a:pt x="7398" y="1213"/>
                  </a:cubicBezTo>
                  <a:cubicBezTo>
                    <a:pt x="8236" y="831"/>
                    <a:pt x="8969" y="543"/>
                    <a:pt x="9486" y="346"/>
                  </a:cubicBezTo>
                  <a:lnTo>
                    <a:pt x="10311" y="42"/>
                  </a:lnTo>
                  <a:cubicBezTo>
                    <a:pt x="10311" y="42"/>
                    <a:pt x="10017" y="0"/>
                    <a:pt x="949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75" name="Google Shape;275;p4"/>
            <p:cNvSpPr/>
            <p:nvPr/>
          </p:nvSpPr>
          <p:spPr>
            <a:xfrm>
              <a:off x="1852725" y="502325"/>
              <a:ext cx="592200" cy="1685475"/>
            </a:xfrm>
            <a:custGeom>
              <a:avLst/>
              <a:gdLst/>
              <a:ahLst/>
              <a:cxnLst/>
              <a:rect l="l" t="t" r="r" b="b"/>
              <a:pathLst>
                <a:path w="23688" h="67419" extrusionOk="0">
                  <a:moveTo>
                    <a:pt x="2319" y="0"/>
                  </a:moveTo>
                  <a:cubicBezTo>
                    <a:pt x="2086" y="0"/>
                    <a:pt x="2189" y="1265"/>
                    <a:pt x="3026" y="5069"/>
                  </a:cubicBezTo>
                  <a:cubicBezTo>
                    <a:pt x="3026" y="5069"/>
                    <a:pt x="1441" y="1094"/>
                    <a:pt x="1091" y="1094"/>
                  </a:cubicBezTo>
                  <a:cubicBezTo>
                    <a:pt x="901" y="1094"/>
                    <a:pt x="1075" y="2268"/>
                    <a:pt x="2067" y="5891"/>
                  </a:cubicBezTo>
                  <a:cubicBezTo>
                    <a:pt x="2067" y="5891"/>
                    <a:pt x="605" y="2418"/>
                    <a:pt x="217" y="2418"/>
                  </a:cubicBezTo>
                  <a:cubicBezTo>
                    <a:pt x="0" y="2418"/>
                    <a:pt x="120" y="3507"/>
                    <a:pt x="1021" y="6902"/>
                  </a:cubicBezTo>
                  <a:cubicBezTo>
                    <a:pt x="1021" y="6902"/>
                    <a:pt x="9169" y="46221"/>
                    <a:pt x="16914" y="62261"/>
                  </a:cubicBezTo>
                  <a:cubicBezTo>
                    <a:pt x="18713" y="65988"/>
                    <a:pt x="19967" y="67419"/>
                    <a:pt x="20831" y="67419"/>
                  </a:cubicBezTo>
                  <a:cubicBezTo>
                    <a:pt x="23687" y="67419"/>
                    <a:pt x="22294" y="51805"/>
                    <a:pt x="22294" y="51805"/>
                  </a:cubicBezTo>
                  <a:cubicBezTo>
                    <a:pt x="22294" y="51805"/>
                    <a:pt x="11190" y="24414"/>
                    <a:pt x="6347" y="6843"/>
                  </a:cubicBezTo>
                  <a:cubicBezTo>
                    <a:pt x="6347" y="6843"/>
                    <a:pt x="5519" y="167"/>
                    <a:pt x="4990" y="167"/>
                  </a:cubicBezTo>
                  <a:cubicBezTo>
                    <a:pt x="4762" y="167"/>
                    <a:pt x="4590" y="1413"/>
                    <a:pt x="4564" y="4979"/>
                  </a:cubicBezTo>
                  <a:cubicBezTo>
                    <a:pt x="4564" y="4979"/>
                    <a:pt x="2781" y="0"/>
                    <a:pt x="2319" y="0"/>
                  </a:cubicBezTo>
                  <a:close/>
                </a:path>
              </a:pathLst>
            </a:custGeom>
            <a:solidFill>
              <a:srgbClr val="EDC988"/>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76" name="Google Shape;276;p4"/>
            <p:cNvSpPr/>
            <p:nvPr/>
          </p:nvSpPr>
          <p:spPr>
            <a:xfrm>
              <a:off x="1994150" y="598000"/>
              <a:ext cx="64800" cy="188125"/>
            </a:xfrm>
            <a:custGeom>
              <a:avLst/>
              <a:gdLst/>
              <a:ahLst/>
              <a:cxnLst/>
              <a:rect l="l" t="t" r="r" b="b"/>
              <a:pathLst>
                <a:path w="2592" h="7525" extrusionOk="0">
                  <a:moveTo>
                    <a:pt x="2392" y="0"/>
                  </a:moveTo>
                  <a:cubicBezTo>
                    <a:pt x="2091" y="0"/>
                    <a:pt x="1041" y="2259"/>
                    <a:pt x="1041" y="2259"/>
                  </a:cubicBezTo>
                  <a:cubicBezTo>
                    <a:pt x="1041" y="2259"/>
                    <a:pt x="0" y="7524"/>
                    <a:pt x="304" y="7524"/>
                  </a:cubicBezTo>
                  <a:cubicBezTo>
                    <a:pt x="426" y="7524"/>
                    <a:pt x="765" y="6677"/>
                    <a:pt x="1474" y="4303"/>
                  </a:cubicBezTo>
                  <a:cubicBezTo>
                    <a:pt x="2461" y="995"/>
                    <a:pt x="2591" y="0"/>
                    <a:pt x="2392" y="0"/>
                  </a:cubicBezTo>
                  <a:close/>
                </a:path>
              </a:pathLst>
            </a:custGeom>
            <a:solidFill>
              <a:srgbClr val="FFFAEA"/>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77" name="Google Shape;277;p4"/>
            <p:cNvSpPr/>
            <p:nvPr/>
          </p:nvSpPr>
          <p:spPr>
            <a:xfrm>
              <a:off x="2110050" y="1623675"/>
              <a:ext cx="939400" cy="1043450"/>
            </a:xfrm>
            <a:custGeom>
              <a:avLst/>
              <a:gdLst/>
              <a:ahLst/>
              <a:cxnLst/>
              <a:rect l="l" t="t" r="r" b="b"/>
              <a:pathLst>
                <a:path w="37576" h="41738" extrusionOk="0">
                  <a:moveTo>
                    <a:pt x="10212" y="1"/>
                  </a:moveTo>
                  <a:lnTo>
                    <a:pt x="1" y="3714"/>
                  </a:lnTo>
                  <a:cubicBezTo>
                    <a:pt x="3547" y="14822"/>
                    <a:pt x="9550" y="26794"/>
                    <a:pt x="9550" y="26794"/>
                  </a:cubicBezTo>
                  <a:lnTo>
                    <a:pt x="7232" y="39415"/>
                  </a:lnTo>
                  <a:cubicBezTo>
                    <a:pt x="13205" y="41116"/>
                    <a:pt x="18158" y="41738"/>
                    <a:pt x="22209" y="41738"/>
                  </a:cubicBezTo>
                  <a:cubicBezTo>
                    <a:pt x="33237" y="41738"/>
                    <a:pt x="37575" y="37128"/>
                    <a:pt x="37575" y="37128"/>
                  </a:cubicBezTo>
                  <a:lnTo>
                    <a:pt x="34018" y="26288"/>
                  </a:lnTo>
                  <a:cubicBezTo>
                    <a:pt x="34018" y="26288"/>
                    <a:pt x="34807" y="14297"/>
                    <a:pt x="34089" y="9680"/>
                  </a:cubicBezTo>
                  <a:cubicBezTo>
                    <a:pt x="33566" y="6312"/>
                    <a:pt x="27697" y="5856"/>
                    <a:pt x="24558" y="5856"/>
                  </a:cubicBezTo>
                  <a:cubicBezTo>
                    <a:pt x="23393" y="5856"/>
                    <a:pt x="22604" y="5919"/>
                    <a:pt x="22604" y="5919"/>
                  </a:cubicBezTo>
                  <a:cubicBezTo>
                    <a:pt x="21264" y="8155"/>
                    <a:pt x="19759" y="8855"/>
                    <a:pt x="18401" y="8855"/>
                  </a:cubicBezTo>
                  <a:cubicBezTo>
                    <a:pt x="16128" y="8855"/>
                    <a:pt x="14264" y="6896"/>
                    <a:pt x="14264" y="6896"/>
                  </a:cubicBezTo>
                  <a:lnTo>
                    <a:pt x="13065" y="6932"/>
                  </a:lnTo>
                  <a:lnTo>
                    <a:pt x="10212" y="1"/>
                  </a:lnTo>
                  <a:close/>
                </a:path>
              </a:pathLst>
            </a:custGeom>
            <a:solidFill>
              <a:srgbClr val="FF000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78" name="Google Shape;278;p4"/>
            <p:cNvSpPr/>
            <p:nvPr/>
          </p:nvSpPr>
          <p:spPr>
            <a:xfrm>
              <a:off x="2269276" y="2123925"/>
              <a:ext cx="780150" cy="543175"/>
            </a:xfrm>
            <a:custGeom>
              <a:avLst/>
              <a:gdLst/>
              <a:ahLst/>
              <a:cxnLst/>
              <a:rect l="l" t="t" r="r" b="b"/>
              <a:pathLst>
                <a:path w="31206" h="21727" extrusionOk="0">
                  <a:moveTo>
                    <a:pt x="0" y="0"/>
                  </a:moveTo>
                  <a:lnTo>
                    <a:pt x="0" y="0"/>
                  </a:lnTo>
                  <a:cubicBezTo>
                    <a:pt x="1813" y="4055"/>
                    <a:pt x="3181" y="6782"/>
                    <a:pt x="3181" y="6782"/>
                  </a:cubicBezTo>
                  <a:lnTo>
                    <a:pt x="861" y="19404"/>
                  </a:lnTo>
                  <a:cubicBezTo>
                    <a:pt x="6834" y="21104"/>
                    <a:pt x="11787" y="21726"/>
                    <a:pt x="15838" y="21726"/>
                  </a:cubicBezTo>
                  <a:cubicBezTo>
                    <a:pt x="26867" y="21726"/>
                    <a:pt x="31205" y="17117"/>
                    <a:pt x="31205" y="17117"/>
                  </a:cubicBezTo>
                  <a:lnTo>
                    <a:pt x="27951" y="7205"/>
                  </a:lnTo>
                  <a:cubicBezTo>
                    <a:pt x="27851" y="7206"/>
                    <a:pt x="27750" y="7206"/>
                    <a:pt x="27649" y="7206"/>
                  </a:cubicBezTo>
                  <a:cubicBezTo>
                    <a:pt x="24075" y="7206"/>
                    <a:pt x="20481" y="6729"/>
                    <a:pt x="17089" y="5985"/>
                  </a:cubicBezTo>
                  <a:cubicBezTo>
                    <a:pt x="11232" y="4701"/>
                    <a:pt x="5437" y="2683"/>
                    <a:pt x="0" y="0"/>
                  </a:cubicBezTo>
                  <a:close/>
                </a:path>
              </a:pathLst>
            </a:custGeom>
            <a:solidFill>
              <a:srgbClr val="FF000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rgbClr val="FF0000"/>
                </a:solidFill>
                <a:latin typeface="Calibri" panose="020F0502020204030204"/>
                <a:ea typeface="Calibri" panose="020F0502020204030204"/>
                <a:cs typeface="Calibri" panose="020F0502020204030204"/>
                <a:sym typeface="Calibri" panose="020F0502020204030204"/>
              </a:endParaRPr>
            </a:p>
          </p:txBody>
        </p:sp>
        <p:sp>
          <p:nvSpPr>
            <p:cNvPr id="279" name="Google Shape;279;p4"/>
            <p:cNvSpPr/>
            <p:nvPr/>
          </p:nvSpPr>
          <p:spPr>
            <a:xfrm>
              <a:off x="2803200" y="1888725"/>
              <a:ext cx="375450" cy="345375"/>
            </a:xfrm>
            <a:custGeom>
              <a:avLst/>
              <a:gdLst/>
              <a:ahLst/>
              <a:cxnLst/>
              <a:rect l="l" t="t" r="r" b="b"/>
              <a:pathLst>
                <a:path w="15018" h="13815" extrusionOk="0">
                  <a:moveTo>
                    <a:pt x="5752" y="1"/>
                  </a:moveTo>
                  <a:cubicBezTo>
                    <a:pt x="5752" y="1"/>
                    <a:pt x="0" y="13815"/>
                    <a:pt x="3819" y="13815"/>
                  </a:cubicBezTo>
                  <a:cubicBezTo>
                    <a:pt x="4439" y="13815"/>
                    <a:pt x="5310" y="13451"/>
                    <a:pt x="6499" y="12606"/>
                  </a:cubicBezTo>
                  <a:cubicBezTo>
                    <a:pt x="15017" y="6552"/>
                    <a:pt x="5752" y="1"/>
                    <a:pt x="5752" y="1"/>
                  </a:cubicBezTo>
                  <a:close/>
                </a:path>
              </a:pathLst>
            </a:custGeom>
            <a:solidFill>
              <a:srgbClr val="FF000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0" name="Google Shape;280;p4"/>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DE7356"/>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1" name="Google Shape;281;p4"/>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FFA797"/>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2" name="Google Shape;282;p4"/>
            <p:cNvSpPr/>
            <p:nvPr/>
          </p:nvSpPr>
          <p:spPr>
            <a:xfrm>
              <a:off x="1234375" y="1530025"/>
              <a:ext cx="130775" cy="136900"/>
            </a:xfrm>
            <a:custGeom>
              <a:avLst/>
              <a:gdLst/>
              <a:ahLst/>
              <a:cxnLst/>
              <a:rect l="l" t="t" r="r" b="b"/>
              <a:pathLst>
                <a:path w="5231" h="5476" extrusionOk="0">
                  <a:moveTo>
                    <a:pt x="1768" y="0"/>
                  </a:moveTo>
                  <a:cubicBezTo>
                    <a:pt x="1768" y="1"/>
                    <a:pt x="0" y="1475"/>
                    <a:pt x="4026" y="5108"/>
                  </a:cubicBezTo>
                  <a:cubicBezTo>
                    <a:pt x="4309" y="5364"/>
                    <a:pt x="4486" y="5476"/>
                    <a:pt x="4579" y="5476"/>
                  </a:cubicBezTo>
                  <a:cubicBezTo>
                    <a:pt x="5231" y="5476"/>
                    <a:pt x="1768" y="1"/>
                    <a:pt x="1768"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3" name="Google Shape;283;p4"/>
            <p:cNvSpPr/>
            <p:nvPr/>
          </p:nvSpPr>
          <p:spPr>
            <a:xfrm>
              <a:off x="1201600" y="1392475"/>
              <a:ext cx="211750" cy="191875"/>
            </a:xfrm>
            <a:custGeom>
              <a:avLst/>
              <a:gdLst/>
              <a:ahLst/>
              <a:cxnLst/>
              <a:rect l="l" t="t" r="r" b="b"/>
              <a:pathLst>
                <a:path w="8470" h="7675" extrusionOk="0">
                  <a:moveTo>
                    <a:pt x="4203" y="0"/>
                  </a:moveTo>
                  <a:cubicBezTo>
                    <a:pt x="2375" y="0"/>
                    <a:pt x="752" y="1270"/>
                    <a:pt x="400" y="3100"/>
                  </a:cubicBezTo>
                  <a:cubicBezTo>
                    <a:pt x="1" y="5179"/>
                    <a:pt x="1393" y="7194"/>
                    <a:pt x="3511" y="7602"/>
                  </a:cubicBezTo>
                  <a:cubicBezTo>
                    <a:pt x="3764" y="7651"/>
                    <a:pt x="4016" y="7674"/>
                    <a:pt x="4265" y="7674"/>
                  </a:cubicBezTo>
                  <a:cubicBezTo>
                    <a:pt x="6094" y="7674"/>
                    <a:pt x="7717" y="6405"/>
                    <a:pt x="8070" y="4574"/>
                  </a:cubicBezTo>
                  <a:cubicBezTo>
                    <a:pt x="8469" y="2496"/>
                    <a:pt x="7077" y="479"/>
                    <a:pt x="4958" y="73"/>
                  </a:cubicBezTo>
                  <a:cubicBezTo>
                    <a:pt x="4704" y="24"/>
                    <a:pt x="4452" y="0"/>
                    <a:pt x="4203" y="0"/>
                  </a:cubicBezTo>
                  <a:close/>
                </a:path>
              </a:pathLst>
            </a:custGeom>
            <a:solidFill>
              <a:srgbClr val="7F600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4" name="Google Shape;284;p4"/>
            <p:cNvSpPr/>
            <p:nvPr/>
          </p:nvSpPr>
          <p:spPr>
            <a:xfrm>
              <a:off x="1253200" y="1204250"/>
              <a:ext cx="558275" cy="657350"/>
            </a:xfrm>
            <a:custGeom>
              <a:avLst/>
              <a:gdLst/>
              <a:ahLst/>
              <a:cxnLst/>
              <a:rect l="l" t="t" r="r" b="b"/>
              <a:pathLst>
                <a:path w="22331" h="26294" extrusionOk="0">
                  <a:moveTo>
                    <a:pt x="10529" y="1"/>
                  </a:moveTo>
                  <a:cubicBezTo>
                    <a:pt x="6466" y="1"/>
                    <a:pt x="4662" y="3389"/>
                    <a:pt x="2704" y="7346"/>
                  </a:cubicBezTo>
                  <a:cubicBezTo>
                    <a:pt x="0" y="12815"/>
                    <a:pt x="2080" y="23494"/>
                    <a:pt x="11427" y="26014"/>
                  </a:cubicBezTo>
                  <a:cubicBezTo>
                    <a:pt x="12121" y="26201"/>
                    <a:pt x="12795" y="26294"/>
                    <a:pt x="13444" y="26294"/>
                  </a:cubicBezTo>
                  <a:cubicBezTo>
                    <a:pt x="17978" y="26294"/>
                    <a:pt x="21293" y="21783"/>
                    <a:pt x="21799" y="13561"/>
                  </a:cubicBezTo>
                  <a:cubicBezTo>
                    <a:pt x="22330" y="4951"/>
                    <a:pt x="16308" y="1641"/>
                    <a:pt x="16308" y="1641"/>
                  </a:cubicBezTo>
                  <a:cubicBezTo>
                    <a:pt x="13963" y="495"/>
                    <a:pt x="12081" y="1"/>
                    <a:pt x="10529" y="1"/>
                  </a:cubicBezTo>
                  <a:close/>
                </a:path>
              </a:pathLst>
            </a:custGeom>
            <a:solidFill>
              <a:srgbClr val="FFA797"/>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5" name="Google Shape;285;p4"/>
            <p:cNvSpPr/>
            <p:nvPr/>
          </p:nvSpPr>
          <p:spPr>
            <a:xfrm>
              <a:off x="1165600" y="1043800"/>
              <a:ext cx="758725" cy="478450"/>
            </a:xfrm>
            <a:custGeom>
              <a:avLst/>
              <a:gdLst/>
              <a:ahLst/>
              <a:cxnLst/>
              <a:rect l="l" t="t" r="r" b="b"/>
              <a:pathLst>
                <a:path w="30349" h="19138" extrusionOk="0">
                  <a:moveTo>
                    <a:pt x="18688" y="1"/>
                  </a:moveTo>
                  <a:cubicBezTo>
                    <a:pt x="18582" y="1"/>
                    <a:pt x="18474" y="1"/>
                    <a:pt x="18366" y="3"/>
                  </a:cubicBezTo>
                  <a:cubicBezTo>
                    <a:pt x="14461" y="71"/>
                    <a:pt x="11683" y="902"/>
                    <a:pt x="9719" y="1961"/>
                  </a:cubicBezTo>
                  <a:lnTo>
                    <a:pt x="9719" y="1961"/>
                  </a:lnTo>
                  <a:cubicBezTo>
                    <a:pt x="9328" y="1777"/>
                    <a:pt x="8834" y="1663"/>
                    <a:pt x="8211" y="1663"/>
                  </a:cubicBezTo>
                  <a:cubicBezTo>
                    <a:pt x="7871" y="1663"/>
                    <a:pt x="7493" y="1697"/>
                    <a:pt x="7072" y="1771"/>
                  </a:cubicBezTo>
                  <a:cubicBezTo>
                    <a:pt x="2652" y="2557"/>
                    <a:pt x="1" y="9333"/>
                    <a:pt x="2358" y="15522"/>
                  </a:cubicBezTo>
                  <a:cubicBezTo>
                    <a:pt x="2358" y="15522"/>
                    <a:pt x="3835" y="14208"/>
                    <a:pt x="5139" y="14208"/>
                  </a:cubicBezTo>
                  <a:cubicBezTo>
                    <a:pt x="5261" y="14208"/>
                    <a:pt x="5382" y="14220"/>
                    <a:pt x="5500" y="14245"/>
                  </a:cubicBezTo>
                  <a:cubicBezTo>
                    <a:pt x="5500" y="14245"/>
                    <a:pt x="6875" y="16013"/>
                    <a:pt x="5894" y="19058"/>
                  </a:cubicBezTo>
                  <a:cubicBezTo>
                    <a:pt x="5894" y="19058"/>
                    <a:pt x="6078" y="19137"/>
                    <a:pt x="6351" y="19137"/>
                  </a:cubicBezTo>
                  <a:cubicBezTo>
                    <a:pt x="7170" y="19137"/>
                    <a:pt x="8791" y="18419"/>
                    <a:pt x="8643" y="12673"/>
                  </a:cubicBezTo>
                  <a:cubicBezTo>
                    <a:pt x="8643" y="12673"/>
                    <a:pt x="11198" y="11888"/>
                    <a:pt x="11492" y="9333"/>
                  </a:cubicBezTo>
                  <a:cubicBezTo>
                    <a:pt x="11492" y="9333"/>
                    <a:pt x="13947" y="13852"/>
                    <a:pt x="19055" y="14834"/>
                  </a:cubicBezTo>
                  <a:lnTo>
                    <a:pt x="17679" y="11690"/>
                  </a:lnTo>
                  <a:lnTo>
                    <a:pt x="17679" y="11690"/>
                  </a:lnTo>
                  <a:cubicBezTo>
                    <a:pt x="17679" y="11690"/>
                    <a:pt x="22491" y="15030"/>
                    <a:pt x="27993" y="15718"/>
                  </a:cubicBezTo>
                  <a:cubicBezTo>
                    <a:pt x="27993" y="15718"/>
                    <a:pt x="29879" y="9040"/>
                    <a:pt x="25480" y="4670"/>
                  </a:cubicBezTo>
                  <a:lnTo>
                    <a:pt x="25480" y="4670"/>
                  </a:lnTo>
                  <a:cubicBezTo>
                    <a:pt x="27330" y="6104"/>
                    <a:pt x="29584" y="8120"/>
                    <a:pt x="30349" y="9922"/>
                  </a:cubicBezTo>
                  <a:cubicBezTo>
                    <a:pt x="30349" y="9922"/>
                    <a:pt x="29674" y="1"/>
                    <a:pt x="18688" y="1"/>
                  </a:cubicBezTo>
                  <a:close/>
                </a:path>
              </a:pathLst>
            </a:custGeom>
            <a:solidFill>
              <a:srgbClr val="7F600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6" name="Google Shape;286;p4"/>
            <p:cNvSpPr/>
            <p:nvPr/>
          </p:nvSpPr>
          <p:spPr>
            <a:xfrm>
              <a:off x="1484575" y="2389175"/>
              <a:ext cx="445450" cy="466925"/>
            </a:xfrm>
            <a:custGeom>
              <a:avLst/>
              <a:gdLst/>
              <a:ahLst/>
              <a:cxnLst/>
              <a:rect l="l" t="t" r="r" b="b"/>
              <a:pathLst>
                <a:path w="17818" h="18677" extrusionOk="0">
                  <a:moveTo>
                    <a:pt x="1303" y="0"/>
                  </a:moveTo>
                  <a:cubicBezTo>
                    <a:pt x="1269" y="0"/>
                    <a:pt x="1245" y="17"/>
                    <a:pt x="1232" y="52"/>
                  </a:cubicBezTo>
                  <a:cubicBezTo>
                    <a:pt x="1" y="3385"/>
                    <a:pt x="2256" y="18677"/>
                    <a:pt x="4946" y="18677"/>
                  </a:cubicBezTo>
                  <a:cubicBezTo>
                    <a:pt x="5048" y="18677"/>
                    <a:pt x="5151" y="18655"/>
                    <a:pt x="5255" y="18609"/>
                  </a:cubicBezTo>
                  <a:cubicBezTo>
                    <a:pt x="17133" y="13345"/>
                    <a:pt x="17818" y="190"/>
                    <a:pt x="17818" y="189"/>
                  </a:cubicBezTo>
                  <a:lnTo>
                    <a:pt x="17818" y="189"/>
                  </a:lnTo>
                  <a:lnTo>
                    <a:pt x="10724" y="2690"/>
                  </a:lnTo>
                  <a:cubicBezTo>
                    <a:pt x="10724" y="2690"/>
                    <a:pt x="9359" y="4778"/>
                    <a:pt x="8109" y="7462"/>
                  </a:cubicBezTo>
                  <a:cubicBezTo>
                    <a:pt x="8095" y="7492"/>
                    <a:pt x="8072" y="7506"/>
                    <a:pt x="8039" y="7506"/>
                  </a:cubicBezTo>
                  <a:cubicBezTo>
                    <a:pt x="7304" y="7506"/>
                    <a:pt x="2027" y="0"/>
                    <a:pt x="1303" y="0"/>
                  </a:cubicBezTo>
                  <a:close/>
                </a:path>
              </a:pathLst>
            </a:custGeom>
            <a:solidFill>
              <a:srgbClr val="FBB58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7" name="Google Shape;287;p4"/>
            <p:cNvSpPr/>
            <p:nvPr/>
          </p:nvSpPr>
          <p:spPr>
            <a:xfrm>
              <a:off x="1484575" y="2389175"/>
              <a:ext cx="345550" cy="466925"/>
            </a:xfrm>
            <a:custGeom>
              <a:avLst/>
              <a:gdLst/>
              <a:ahLst/>
              <a:cxnLst/>
              <a:rect l="l" t="t" r="r" b="b"/>
              <a:pathLst>
                <a:path w="13822" h="18677" extrusionOk="0">
                  <a:moveTo>
                    <a:pt x="1304" y="0"/>
                  </a:moveTo>
                  <a:cubicBezTo>
                    <a:pt x="1270" y="0"/>
                    <a:pt x="1246" y="17"/>
                    <a:pt x="1233" y="52"/>
                  </a:cubicBezTo>
                  <a:cubicBezTo>
                    <a:pt x="1" y="3385"/>
                    <a:pt x="2256" y="18677"/>
                    <a:pt x="4947" y="18677"/>
                  </a:cubicBezTo>
                  <a:cubicBezTo>
                    <a:pt x="5049" y="18677"/>
                    <a:pt x="5153" y="18655"/>
                    <a:pt x="5256" y="18609"/>
                  </a:cubicBezTo>
                  <a:cubicBezTo>
                    <a:pt x="9240" y="16844"/>
                    <a:pt x="11960" y="14190"/>
                    <a:pt x="13821" y="11444"/>
                  </a:cubicBezTo>
                  <a:cubicBezTo>
                    <a:pt x="13450" y="10563"/>
                    <a:pt x="13105" y="9724"/>
                    <a:pt x="12871" y="8960"/>
                  </a:cubicBezTo>
                  <a:cubicBezTo>
                    <a:pt x="12217" y="6834"/>
                    <a:pt x="11709" y="4644"/>
                    <a:pt x="11465" y="2430"/>
                  </a:cubicBezTo>
                  <a:lnTo>
                    <a:pt x="10725" y="2690"/>
                  </a:lnTo>
                  <a:cubicBezTo>
                    <a:pt x="10725" y="2690"/>
                    <a:pt x="9361" y="4778"/>
                    <a:pt x="8111" y="7463"/>
                  </a:cubicBezTo>
                  <a:cubicBezTo>
                    <a:pt x="8097" y="7493"/>
                    <a:pt x="8073" y="7507"/>
                    <a:pt x="8041" y="7507"/>
                  </a:cubicBezTo>
                  <a:cubicBezTo>
                    <a:pt x="7305" y="7507"/>
                    <a:pt x="2028" y="0"/>
                    <a:pt x="1304" y="0"/>
                  </a:cubicBezTo>
                  <a:close/>
                </a:path>
              </a:pathLst>
            </a:custGeom>
            <a:solidFill>
              <a:srgbClr val="FFA797"/>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8" name="Google Shape;288;p4"/>
            <p:cNvSpPr/>
            <p:nvPr/>
          </p:nvSpPr>
          <p:spPr>
            <a:xfrm>
              <a:off x="905075" y="5023500"/>
              <a:ext cx="344375" cy="223725"/>
            </a:xfrm>
            <a:custGeom>
              <a:avLst/>
              <a:gdLst/>
              <a:ahLst/>
              <a:cxnLst/>
              <a:rect l="l" t="t" r="r" b="b"/>
              <a:pathLst>
                <a:path w="13775" h="8949" extrusionOk="0">
                  <a:moveTo>
                    <a:pt x="7304" y="1"/>
                  </a:moveTo>
                  <a:lnTo>
                    <a:pt x="7757" y="5319"/>
                  </a:lnTo>
                  <a:cubicBezTo>
                    <a:pt x="7757" y="5319"/>
                    <a:pt x="1" y="6781"/>
                    <a:pt x="149" y="8171"/>
                  </a:cubicBezTo>
                  <a:cubicBezTo>
                    <a:pt x="213" y="8778"/>
                    <a:pt x="2823" y="8949"/>
                    <a:pt x="5742" y="8949"/>
                  </a:cubicBezTo>
                  <a:cubicBezTo>
                    <a:pt x="9502" y="8949"/>
                    <a:pt x="13775" y="8665"/>
                    <a:pt x="13775" y="8665"/>
                  </a:cubicBezTo>
                  <a:lnTo>
                    <a:pt x="13266" y="1653"/>
                  </a:lnTo>
                  <a:lnTo>
                    <a:pt x="730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89" name="Google Shape;289;p4"/>
            <p:cNvSpPr/>
            <p:nvPr/>
          </p:nvSpPr>
          <p:spPr>
            <a:xfrm>
              <a:off x="908625" y="5174900"/>
              <a:ext cx="340825" cy="72300"/>
            </a:xfrm>
            <a:custGeom>
              <a:avLst/>
              <a:gdLst/>
              <a:ahLst/>
              <a:cxnLst/>
              <a:rect l="l" t="t" r="r" b="b"/>
              <a:pathLst>
                <a:path w="13633" h="2892" extrusionOk="0">
                  <a:moveTo>
                    <a:pt x="4370" y="0"/>
                  </a:moveTo>
                  <a:cubicBezTo>
                    <a:pt x="2768" y="421"/>
                    <a:pt x="1033" y="980"/>
                    <a:pt x="330" y="1562"/>
                  </a:cubicBezTo>
                  <a:lnTo>
                    <a:pt x="328" y="1562"/>
                  </a:lnTo>
                  <a:cubicBezTo>
                    <a:pt x="277" y="1604"/>
                    <a:pt x="227" y="1650"/>
                    <a:pt x="182" y="1698"/>
                  </a:cubicBezTo>
                  <a:lnTo>
                    <a:pt x="181" y="1699"/>
                  </a:lnTo>
                  <a:cubicBezTo>
                    <a:pt x="143" y="1742"/>
                    <a:pt x="108" y="1787"/>
                    <a:pt x="78" y="1835"/>
                  </a:cubicBezTo>
                  <a:cubicBezTo>
                    <a:pt x="71" y="1846"/>
                    <a:pt x="70" y="1856"/>
                    <a:pt x="64" y="1866"/>
                  </a:cubicBezTo>
                  <a:cubicBezTo>
                    <a:pt x="45" y="1900"/>
                    <a:pt x="29" y="1936"/>
                    <a:pt x="17" y="1973"/>
                  </a:cubicBezTo>
                  <a:cubicBezTo>
                    <a:pt x="5" y="2018"/>
                    <a:pt x="1" y="2066"/>
                    <a:pt x="5" y="2113"/>
                  </a:cubicBezTo>
                  <a:cubicBezTo>
                    <a:pt x="11" y="2151"/>
                    <a:pt x="24" y="2186"/>
                    <a:pt x="46" y="2218"/>
                  </a:cubicBezTo>
                  <a:cubicBezTo>
                    <a:pt x="49" y="2221"/>
                    <a:pt x="50" y="2226"/>
                    <a:pt x="53" y="2230"/>
                  </a:cubicBezTo>
                  <a:cubicBezTo>
                    <a:pt x="80" y="2264"/>
                    <a:pt x="110" y="2294"/>
                    <a:pt x="146" y="2321"/>
                  </a:cubicBezTo>
                  <a:cubicBezTo>
                    <a:pt x="153" y="2325"/>
                    <a:pt x="159" y="2331"/>
                    <a:pt x="165" y="2335"/>
                  </a:cubicBezTo>
                  <a:cubicBezTo>
                    <a:pt x="210" y="2365"/>
                    <a:pt x="257" y="2392"/>
                    <a:pt x="305" y="2414"/>
                  </a:cubicBezTo>
                  <a:lnTo>
                    <a:pt x="334" y="2428"/>
                  </a:lnTo>
                  <a:cubicBezTo>
                    <a:pt x="396" y="2455"/>
                    <a:pt x="458" y="2479"/>
                    <a:pt x="523" y="2499"/>
                  </a:cubicBezTo>
                  <a:lnTo>
                    <a:pt x="554" y="2509"/>
                  </a:lnTo>
                  <a:cubicBezTo>
                    <a:pt x="627" y="2533"/>
                    <a:pt x="707" y="2555"/>
                    <a:pt x="793" y="2575"/>
                  </a:cubicBezTo>
                  <a:lnTo>
                    <a:pt x="811" y="2580"/>
                  </a:lnTo>
                  <a:cubicBezTo>
                    <a:pt x="899" y="2600"/>
                    <a:pt x="995" y="2619"/>
                    <a:pt x="1096" y="2638"/>
                  </a:cubicBezTo>
                  <a:lnTo>
                    <a:pt x="1114" y="2642"/>
                  </a:lnTo>
                  <a:cubicBezTo>
                    <a:pt x="1216" y="2660"/>
                    <a:pt x="1324" y="2676"/>
                    <a:pt x="1435" y="2692"/>
                  </a:cubicBezTo>
                  <a:lnTo>
                    <a:pt x="1481" y="2700"/>
                  </a:lnTo>
                  <a:cubicBezTo>
                    <a:pt x="1590" y="2714"/>
                    <a:pt x="1706" y="2727"/>
                    <a:pt x="1826" y="2740"/>
                  </a:cubicBezTo>
                  <a:lnTo>
                    <a:pt x="1884" y="2748"/>
                  </a:lnTo>
                  <a:cubicBezTo>
                    <a:pt x="2004" y="2759"/>
                    <a:pt x="2130" y="2771"/>
                    <a:pt x="2259" y="2783"/>
                  </a:cubicBezTo>
                  <a:lnTo>
                    <a:pt x="2319" y="2787"/>
                  </a:lnTo>
                  <a:cubicBezTo>
                    <a:pt x="2452" y="2797"/>
                    <a:pt x="2589" y="2808"/>
                    <a:pt x="2731" y="2817"/>
                  </a:cubicBezTo>
                  <a:lnTo>
                    <a:pt x="2768" y="2819"/>
                  </a:lnTo>
                  <a:cubicBezTo>
                    <a:pt x="3067" y="2837"/>
                    <a:pt x="3383" y="2852"/>
                    <a:pt x="3712" y="2865"/>
                  </a:cubicBezTo>
                  <a:lnTo>
                    <a:pt x="3755" y="2866"/>
                  </a:lnTo>
                  <a:cubicBezTo>
                    <a:pt x="3913" y="2871"/>
                    <a:pt x="4073" y="2875"/>
                    <a:pt x="4236" y="2879"/>
                  </a:cubicBezTo>
                  <a:lnTo>
                    <a:pt x="4299" y="2879"/>
                  </a:lnTo>
                  <a:cubicBezTo>
                    <a:pt x="4459" y="2884"/>
                    <a:pt x="4623" y="2887"/>
                    <a:pt x="4788" y="2888"/>
                  </a:cubicBezTo>
                  <a:lnTo>
                    <a:pt x="4853" y="2888"/>
                  </a:lnTo>
                  <a:cubicBezTo>
                    <a:pt x="5021" y="2890"/>
                    <a:pt x="5189" y="2891"/>
                    <a:pt x="5360" y="2891"/>
                  </a:cubicBezTo>
                  <a:lnTo>
                    <a:pt x="5411" y="2891"/>
                  </a:lnTo>
                  <a:cubicBezTo>
                    <a:pt x="5477" y="2891"/>
                    <a:pt x="5543" y="2891"/>
                    <a:pt x="5608" y="2891"/>
                  </a:cubicBezTo>
                  <a:cubicBezTo>
                    <a:pt x="9367" y="2891"/>
                    <a:pt x="13633" y="2609"/>
                    <a:pt x="13633" y="2609"/>
                  </a:cubicBezTo>
                  <a:lnTo>
                    <a:pt x="13571" y="1774"/>
                  </a:lnTo>
                  <a:cubicBezTo>
                    <a:pt x="12887" y="1817"/>
                    <a:pt x="9068" y="2050"/>
                    <a:pt x="5665" y="2050"/>
                  </a:cubicBezTo>
                  <a:cubicBezTo>
                    <a:pt x="5644" y="2050"/>
                    <a:pt x="5623" y="2050"/>
                    <a:pt x="5602" y="2050"/>
                  </a:cubicBezTo>
                  <a:cubicBezTo>
                    <a:pt x="5262" y="1326"/>
                    <a:pt x="4850" y="639"/>
                    <a:pt x="437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0" name="Google Shape;290;p4"/>
            <p:cNvSpPr/>
            <p:nvPr/>
          </p:nvSpPr>
          <p:spPr>
            <a:xfrm>
              <a:off x="1170350" y="5148775"/>
              <a:ext cx="52275" cy="49800"/>
            </a:xfrm>
            <a:custGeom>
              <a:avLst/>
              <a:gdLst/>
              <a:ahLst/>
              <a:cxnLst/>
              <a:rect l="l" t="t" r="r" b="b"/>
              <a:pathLst>
                <a:path w="2091" h="1992" extrusionOk="0">
                  <a:moveTo>
                    <a:pt x="1016" y="1"/>
                  </a:moveTo>
                  <a:cubicBezTo>
                    <a:pt x="494" y="1"/>
                    <a:pt x="55" y="408"/>
                    <a:pt x="24" y="937"/>
                  </a:cubicBezTo>
                  <a:cubicBezTo>
                    <a:pt x="1" y="1339"/>
                    <a:pt x="221" y="1716"/>
                    <a:pt x="583" y="1892"/>
                  </a:cubicBezTo>
                  <a:cubicBezTo>
                    <a:pt x="721" y="1959"/>
                    <a:pt x="869" y="1991"/>
                    <a:pt x="1017" y="1991"/>
                  </a:cubicBezTo>
                  <a:cubicBezTo>
                    <a:pt x="1256" y="1991"/>
                    <a:pt x="1493" y="1905"/>
                    <a:pt x="1679" y="1740"/>
                  </a:cubicBezTo>
                  <a:cubicBezTo>
                    <a:pt x="1979" y="1472"/>
                    <a:pt x="2090" y="1049"/>
                    <a:pt x="1957" y="669"/>
                  </a:cubicBezTo>
                  <a:cubicBezTo>
                    <a:pt x="1826" y="289"/>
                    <a:pt x="1478" y="26"/>
                    <a:pt x="1075" y="2"/>
                  </a:cubicBezTo>
                  <a:cubicBezTo>
                    <a:pt x="1056" y="1"/>
                    <a:pt x="1036" y="1"/>
                    <a:pt x="101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1" name="Google Shape;291;p4"/>
            <p:cNvSpPr/>
            <p:nvPr/>
          </p:nvSpPr>
          <p:spPr>
            <a:xfrm>
              <a:off x="1041950" y="5164425"/>
              <a:ext cx="30350" cy="34100"/>
            </a:xfrm>
            <a:custGeom>
              <a:avLst/>
              <a:gdLst/>
              <a:ahLst/>
              <a:cxnLst/>
              <a:rect l="l" t="t" r="r" b="b"/>
              <a:pathLst>
                <a:path w="1214" h="1364" extrusionOk="0">
                  <a:moveTo>
                    <a:pt x="192" y="1"/>
                  </a:moveTo>
                  <a:cubicBezTo>
                    <a:pt x="155" y="1"/>
                    <a:pt x="118" y="13"/>
                    <a:pt x="87" y="37"/>
                  </a:cubicBezTo>
                  <a:cubicBezTo>
                    <a:pt x="14" y="94"/>
                    <a:pt x="1" y="201"/>
                    <a:pt x="59" y="274"/>
                  </a:cubicBezTo>
                  <a:lnTo>
                    <a:pt x="861" y="1299"/>
                  </a:lnTo>
                  <a:cubicBezTo>
                    <a:pt x="893" y="1340"/>
                    <a:pt x="943" y="1364"/>
                    <a:pt x="994" y="1364"/>
                  </a:cubicBezTo>
                  <a:cubicBezTo>
                    <a:pt x="1134" y="1364"/>
                    <a:pt x="1213" y="1201"/>
                    <a:pt x="1127" y="1092"/>
                  </a:cubicBezTo>
                  <a:lnTo>
                    <a:pt x="324" y="65"/>
                  </a:lnTo>
                  <a:cubicBezTo>
                    <a:pt x="291" y="23"/>
                    <a:pt x="242" y="1"/>
                    <a:pt x="19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2" name="Google Shape;292;p4"/>
            <p:cNvSpPr/>
            <p:nvPr/>
          </p:nvSpPr>
          <p:spPr>
            <a:xfrm>
              <a:off x="1068600" y="5156975"/>
              <a:ext cx="30300" cy="34100"/>
            </a:xfrm>
            <a:custGeom>
              <a:avLst/>
              <a:gdLst/>
              <a:ahLst/>
              <a:cxnLst/>
              <a:rect l="l" t="t" r="r" b="b"/>
              <a:pathLst>
                <a:path w="1212" h="1364" extrusionOk="0">
                  <a:moveTo>
                    <a:pt x="191" y="0"/>
                  </a:moveTo>
                  <a:cubicBezTo>
                    <a:pt x="155" y="0"/>
                    <a:pt x="118" y="12"/>
                    <a:pt x="87" y="37"/>
                  </a:cubicBezTo>
                  <a:cubicBezTo>
                    <a:pt x="13" y="94"/>
                    <a:pt x="1" y="201"/>
                    <a:pt x="58" y="274"/>
                  </a:cubicBezTo>
                  <a:lnTo>
                    <a:pt x="861" y="1299"/>
                  </a:lnTo>
                  <a:cubicBezTo>
                    <a:pt x="893" y="1340"/>
                    <a:pt x="941" y="1363"/>
                    <a:pt x="994" y="1363"/>
                  </a:cubicBezTo>
                  <a:cubicBezTo>
                    <a:pt x="1134" y="1363"/>
                    <a:pt x="1212" y="1201"/>
                    <a:pt x="1126" y="1091"/>
                  </a:cubicBezTo>
                  <a:lnTo>
                    <a:pt x="324" y="65"/>
                  </a:lnTo>
                  <a:cubicBezTo>
                    <a:pt x="290" y="23"/>
                    <a:pt x="241" y="0"/>
                    <a:pt x="19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3" name="Google Shape;293;p4"/>
            <p:cNvSpPr/>
            <p:nvPr/>
          </p:nvSpPr>
          <p:spPr>
            <a:xfrm>
              <a:off x="1093550" y="5152000"/>
              <a:ext cx="30325" cy="34100"/>
            </a:xfrm>
            <a:custGeom>
              <a:avLst/>
              <a:gdLst/>
              <a:ahLst/>
              <a:cxnLst/>
              <a:rect l="l" t="t" r="r" b="b"/>
              <a:pathLst>
                <a:path w="1213" h="1364" extrusionOk="0">
                  <a:moveTo>
                    <a:pt x="191" y="1"/>
                  </a:moveTo>
                  <a:cubicBezTo>
                    <a:pt x="154" y="1"/>
                    <a:pt x="117" y="12"/>
                    <a:pt x="87" y="37"/>
                  </a:cubicBezTo>
                  <a:cubicBezTo>
                    <a:pt x="13" y="94"/>
                    <a:pt x="0" y="201"/>
                    <a:pt x="57" y="274"/>
                  </a:cubicBezTo>
                  <a:lnTo>
                    <a:pt x="860" y="1299"/>
                  </a:lnTo>
                  <a:cubicBezTo>
                    <a:pt x="892" y="1340"/>
                    <a:pt x="941" y="1364"/>
                    <a:pt x="993" y="1364"/>
                  </a:cubicBezTo>
                  <a:cubicBezTo>
                    <a:pt x="1134" y="1364"/>
                    <a:pt x="1213" y="1201"/>
                    <a:pt x="1126" y="1090"/>
                  </a:cubicBezTo>
                  <a:lnTo>
                    <a:pt x="323" y="65"/>
                  </a:lnTo>
                  <a:cubicBezTo>
                    <a:pt x="290" y="23"/>
                    <a:pt x="240" y="1"/>
                    <a:pt x="19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4" name="Google Shape;294;p4"/>
            <p:cNvSpPr/>
            <p:nvPr/>
          </p:nvSpPr>
          <p:spPr>
            <a:xfrm>
              <a:off x="1550350" y="5033600"/>
              <a:ext cx="342525" cy="223650"/>
            </a:xfrm>
            <a:custGeom>
              <a:avLst/>
              <a:gdLst/>
              <a:ahLst/>
              <a:cxnLst/>
              <a:rect l="l" t="t" r="r" b="b"/>
              <a:pathLst>
                <a:path w="13701" h="8946" extrusionOk="0">
                  <a:moveTo>
                    <a:pt x="6171" y="0"/>
                  </a:moveTo>
                  <a:lnTo>
                    <a:pt x="268" y="1857"/>
                  </a:lnTo>
                  <a:lnTo>
                    <a:pt x="0" y="8882"/>
                  </a:lnTo>
                  <a:cubicBezTo>
                    <a:pt x="0" y="8882"/>
                    <a:pt x="1982" y="8946"/>
                    <a:pt x="4433" y="8946"/>
                  </a:cubicBezTo>
                  <a:cubicBezTo>
                    <a:pt x="8379" y="8946"/>
                    <a:pt x="13539" y="8781"/>
                    <a:pt x="13600" y="7922"/>
                  </a:cubicBezTo>
                  <a:cubicBezTo>
                    <a:pt x="13701" y="6528"/>
                    <a:pt x="5899" y="5332"/>
                    <a:pt x="5899" y="5332"/>
                  </a:cubicBezTo>
                  <a:lnTo>
                    <a:pt x="617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5" name="Google Shape;295;p4"/>
            <p:cNvSpPr/>
            <p:nvPr/>
          </p:nvSpPr>
          <p:spPr>
            <a:xfrm>
              <a:off x="1550350" y="5182525"/>
              <a:ext cx="340075" cy="74700"/>
            </a:xfrm>
            <a:custGeom>
              <a:avLst/>
              <a:gdLst/>
              <a:ahLst/>
              <a:cxnLst/>
              <a:rect l="l" t="t" r="r" b="b"/>
              <a:pathLst>
                <a:path w="13603" h="2988" extrusionOk="0">
                  <a:moveTo>
                    <a:pt x="9166" y="1"/>
                  </a:moveTo>
                  <a:cubicBezTo>
                    <a:pt x="8708" y="656"/>
                    <a:pt x="8321" y="1358"/>
                    <a:pt x="8007" y="2092"/>
                  </a:cubicBezTo>
                  <a:cubicBezTo>
                    <a:pt x="6787" y="2135"/>
                    <a:pt x="5510" y="2149"/>
                    <a:pt x="4340" y="2149"/>
                  </a:cubicBezTo>
                  <a:cubicBezTo>
                    <a:pt x="2233" y="2149"/>
                    <a:pt x="475" y="2102"/>
                    <a:pt x="31" y="2089"/>
                  </a:cubicBezTo>
                  <a:lnTo>
                    <a:pt x="0" y="2924"/>
                  </a:lnTo>
                  <a:cubicBezTo>
                    <a:pt x="0" y="2924"/>
                    <a:pt x="1993" y="2988"/>
                    <a:pt x="4453" y="2988"/>
                  </a:cubicBezTo>
                  <a:cubicBezTo>
                    <a:pt x="5658" y="2988"/>
                    <a:pt x="6975" y="2972"/>
                    <a:pt x="8224" y="2927"/>
                  </a:cubicBezTo>
                  <a:lnTo>
                    <a:pt x="8277" y="2924"/>
                  </a:lnTo>
                  <a:cubicBezTo>
                    <a:pt x="8447" y="2918"/>
                    <a:pt x="8615" y="2911"/>
                    <a:pt x="8783" y="2903"/>
                  </a:cubicBezTo>
                  <a:lnTo>
                    <a:pt x="8847" y="2900"/>
                  </a:lnTo>
                  <a:cubicBezTo>
                    <a:pt x="9013" y="2893"/>
                    <a:pt x="9175" y="2884"/>
                    <a:pt x="9337" y="2876"/>
                  </a:cubicBezTo>
                  <a:lnTo>
                    <a:pt x="9399" y="2873"/>
                  </a:lnTo>
                  <a:cubicBezTo>
                    <a:pt x="9562" y="2862"/>
                    <a:pt x="9722" y="2852"/>
                    <a:pt x="9880" y="2842"/>
                  </a:cubicBezTo>
                  <a:lnTo>
                    <a:pt x="9922" y="2839"/>
                  </a:lnTo>
                  <a:cubicBezTo>
                    <a:pt x="10250" y="2817"/>
                    <a:pt x="10566" y="2792"/>
                    <a:pt x="10864" y="2762"/>
                  </a:cubicBezTo>
                  <a:lnTo>
                    <a:pt x="10901" y="2759"/>
                  </a:lnTo>
                  <a:cubicBezTo>
                    <a:pt x="11041" y="2745"/>
                    <a:pt x="11178" y="2731"/>
                    <a:pt x="11311" y="2715"/>
                  </a:cubicBezTo>
                  <a:lnTo>
                    <a:pt x="11370" y="2709"/>
                  </a:lnTo>
                  <a:cubicBezTo>
                    <a:pt x="11499" y="2693"/>
                    <a:pt x="11623" y="2677"/>
                    <a:pt x="11743" y="2661"/>
                  </a:cubicBezTo>
                  <a:lnTo>
                    <a:pt x="11801" y="2652"/>
                  </a:lnTo>
                  <a:cubicBezTo>
                    <a:pt x="11920" y="2634"/>
                    <a:pt x="12035" y="2617"/>
                    <a:pt x="12145" y="2598"/>
                  </a:cubicBezTo>
                  <a:lnTo>
                    <a:pt x="12189" y="2590"/>
                  </a:lnTo>
                  <a:cubicBezTo>
                    <a:pt x="12301" y="2570"/>
                    <a:pt x="12408" y="2550"/>
                    <a:pt x="12509" y="2529"/>
                  </a:cubicBezTo>
                  <a:lnTo>
                    <a:pt x="12527" y="2525"/>
                  </a:lnTo>
                  <a:cubicBezTo>
                    <a:pt x="12629" y="2503"/>
                    <a:pt x="12723" y="2479"/>
                    <a:pt x="12810" y="2456"/>
                  </a:cubicBezTo>
                  <a:lnTo>
                    <a:pt x="12828" y="2452"/>
                  </a:lnTo>
                  <a:cubicBezTo>
                    <a:pt x="12913" y="2428"/>
                    <a:pt x="12992" y="2403"/>
                    <a:pt x="13065" y="2377"/>
                  </a:cubicBezTo>
                  <a:cubicBezTo>
                    <a:pt x="13075" y="2374"/>
                    <a:pt x="13085" y="2370"/>
                    <a:pt x="13095" y="2367"/>
                  </a:cubicBezTo>
                  <a:cubicBezTo>
                    <a:pt x="13160" y="2343"/>
                    <a:pt x="13221" y="2317"/>
                    <a:pt x="13281" y="2288"/>
                  </a:cubicBezTo>
                  <a:lnTo>
                    <a:pt x="13309" y="2275"/>
                  </a:lnTo>
                  <a:cubicBezTo>
                    <a:pt x="13359" y="2250"/>
                    <a:pt x="13404" y="2221"/>
                    <a:pt x="13448" y="2190"/>
                  </a:cubicBezTo>
                  <a:cubicBezTo>
                    <a:pt x="13454" y="2184"/>
                    <a:pt x="13460" y="2180"/>
                    <a:pt x="13465" y="2175"/>
                  </a:cubicBezTo>
                  <a:cubicBezTo>
                    <a:pt x="13501" y="2147"/>
                    <a:pt x="13531" y="2117"/>
                    <a:pt x="13556" y="2082"/>
                  </a:cubicBezTo>
                  <a:cubicBezTo>
                    <a:pt x="13558" y="2077"/>
                    <a:pt x="13559" y="2073"/>
                    <a:pt x="13562" y="2070"/>
                  </a:cubicBezTo>
                  <a:cubicBezTo>
                    <a:pt x="13582" y="2038"/>
                    <a:pt x="13596" y="2001"/>
                    <a:pt x="13600" y="1963"/>
                  </a:cubicBezTo>
                  <a:cubicBezTo>
                    <a:pt x="13603" y="1916"/>
                    <a:pt x="13597" y="1868"/>
                    <a:pt x="13582" y="1823"/>
                  </a:cubicBezTo>
                  <a:cubicBezTo>
                    <a:pt x="13571" y="1786"/>
                    <a:pt x="13553" y="1751"/>
                    <a:pt x="13533" y="1719"/>
                  </a:cubicBezTo>
                  <a:cubicBezTo>
                    <a:pt x="13527" y="1709"/>
                    <a:pt x="13524" y="1698"/>
                    <a:pt x="13518" y="1688"/>
                  </a:cubicBezTo>
                  <a:cubicBezTo>
                    <a:pt x="13486" y="1640"/>
                    <a:pt x="13449" y="1596"/>
                    <a:pt x="13410" y="1557"/>
                  </a:cubicBezTo>
                  <a:cubicBezTo>
                    <a:pt x="13410" y="1555"/>
                    <a:pt x="13408" y="1555"/>
                    <a:pt x="13408" y="1555"/>
                  </a:cubicBezTo>
                  <a:cubicBezTo>
                    <a:pt x="13362" y="1507"/>
                    <a:pt x="13312" y="1463"/>
                    <a:pt x="13258" y="1424"/>
                  </a:cubicBezTo>
                  <a:cubicBezTo>
                    <a:pt x="12535" y="866"/>
                    <a:pt x="10782" y="366"/>
                    <a:pt x="916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6" name="Google Shape;296;p4"/>
            <p:cNvSpPr/>
            <p:nvPr/>
          </p:nvSpPr>
          <p:spPr>
            <a:xfrm>
              <a:off x="1574875" y="5162500"/>
              <a:ext cx="52525" cy="49825"/>
            </a:xfrm>
            <a:custGeom>
              <a:avLst/>
              <a:gdLst/>
              <a:ahLst/>
              <a:cxnLst/>
              <a:rect l="l" t="t" r="r" b="b"/>
              <a:pathLst>
                <a:path w="2101" h="1993" extrusionOk="0">
                  <a:moveTo>
                    <a:pt x="1073" y="0"/>
                  </a:moveTo>
                  <a:cubicBezTo>
                    <a:pt x="1042" y="0"/>
                    <a:pt x="1010" y="2"/>
                    <a:pt x="979" y="5"/>
                  </a:cubicBezTo>
                  <a:cubicBezTo>
                    <a:pt x="578" y="43"/>
                    <a:pt x="239" y="318"/>
                    <a:pt x="120" y="702"/>
                  </a:cubicBezTo>
                  <a:cubicBezTo>
                    <a:pt x="0" y="1087"/>
                    <a:pt x="125" y="1505"/>
                    <a:pt x="435" y="1762"/>
                  </a:cubicBezTo>
                  <a:cubicBezTo>
                    <a:pt x="617" y="1914"/>
                    <a:pt x="843" y="1992"/>
                    <a:pt x="1071" y="1992"/>
                  </a:cubicBezTo>
                  <a:cubicBezTo>
                    <a:pt x="1229" y="1992"/>
                    <a:pt x="1389" y="1954"/>
                    <a:pt x="1536" y="1876"/>
                  </a:cubicBezTo>
                  <a:cubicBezTo>
                    <a:pt x="1893" y="1688"/>
                    <a:pt x="2100" y="1305"/>
                    <a:pt x="2062" y="904"/>
                  </a:cubicBezTo>
                  <a:cubicBezTo>
                    <a:pt x="2014" y="387"/>
                    <a:pt x="1580" y="0"/>
                    <a:pt x="107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7" name="Google Shape;297;p4"/>
            <p:cNvSpPr/>
            <p:nvPr/>
          </p:nvSpPr>
          <p:spPr>
            <a:xfrm>
              <a:off x="1725825" y="5173050"/>
              <a:ext cx="29450" cy="34775"/>
            </a:xfrm>
            <a:custGeom>
              <a:avLst/>
              <a:gdLst/>
              <a:ahLst/>
              <a:cxnLst/>
              <a:rect l="l" t="t" r="r" b="b"/>
              <a:pathLst>
                <a:path w="1178" h="1391" extrusionOk="0">
                  <a:moveTo>
                    <a:pt x="986" y="0"/>
                  </a:moveTo>
                  <a:cubicBezTo>
                    <a:pt x="934" y="0"/>
                    <a:pt x="883" y="25"/>
                    <a:pt x="850" y="70"/>
                  </a:cubicBezTo>
                  <a:lnTo>
                    <a:pt x="82" y="1123"/>
                  </a:lnTo>
                  <a:cubicBezTo>
                    <a:pt x="0" y="1234"/>
                    <a:pt x="81" y="1390"/>
                    <a:pt x="218" y="1390"/>
                  </a:cubicBezTo>
                  <a:cubicBezTo>
                    <a:pt x="272" y="1390"/>
                    <a:pt x="322" y="1365"/>
                    <a:pt x="354" y="1321"/>
                  </a:cubicBezTo>
                  <a:lnTo>
                    <a:pt x="1122" y="269"/>
                  </a:lnTo>
                  <a:cubicBezTo>
                    <a:pt x="1178" y="194"/>
                    <a:pt x="1162" y="89"/>
                    <a:pt x="1086" y="33"/>
                  </a:cubicBezTo>
                  <a:cubicBezTo>
                    <a:pt x="1055" y="11"/>
                    <a:pt x="1020" y="0"/>
                    <a:pt x="98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8" name="Google Shape;298;p4"/>
            <p:cNvSpPr/>
            <p:nvPr/>
          </p:nvSpPr>
          <p:spPr>
            <a:xfrm>
              <a:off x="1699650" y="5166625"/>
              <a:ext cx="28650" cy="34675"/>
            </a:xfrm>
            <a:custGeom>
              <a:avLst/>
              <a:gdLst/>
              <a:ahLst/>
              <a:cxnLst/>
              <a:rect l="l" t="t" r="r" b="b"/>
              <a:pathLst>
                <a:path w="1146" h="1387" extrusionOk="0">
                  <a:moveTo>
                    <a:pt x="955" y="1"/>
                  </a:moveTo>
                  <a:cubicBezTo>
                    <a:pt x="905" y="1"/>
                    <a:pt x="855" y="23"/>
                    <a:pt x="822" y="66"/>
                  </a:cubicBezTo>
                  <a:lnTo>
                    <a:pt x="55" y="1118"/>
                  </a:lnTo>
                  <a:cubicBezTo>
                    <a:pt x="0" y="1194"/>
                    <a:pt x="17" y="1299"/>
                    <a:pt x="91" y="1355"/>
                  </a:cubicBezTo>
                  <a:cubicBezTo>
                    <a:pt x="120" y="1375"/>
                    <a:pt x="155" y="1387"/>
                    <a:pt x="191" y="1387"/>
                  </a:cubicBezTo>
                  <a:cubicBezTo>
                    <a:pt x="245" y="1387"/>
                    <a:pt x="296" y="1361"/>
                    <a:pt x="328" y="1317"/>
                  </a:cubicBezTo>
                  <a:lnTo>
                    <a:pt x="1094" y="265"/>
                  </a:lnTo>
                  <a:cubicBezTo>
                    <a:pt x="1145" y="189"/>
                    <a:pt x="1128" y="87"/>
                    <a:pt x="1055" y="33"/>
                  </a:cubicBezTo>
                  <a:cubicBezTo>
                    <a:pt x="1024" y="11"/>
                    <a:pt x="989" y="1"/>
                    <a:pt x="9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299" name="Google Shape;299;p4"/>
            <p:cNvSpPr/>
            <p:nvPr/>
          </p:nvSpPr>
          <p:spPr>
            <a:xfrm>
              <a:off x="1673875" y="5162500"/>
              <a:ext cx="29350" cy="34675"/>
            </a:xfrm>
            <a:custGeom>
              <a:avLst/>
              <a:gdLst/>
              <a:ahLst/>
              <a:cxnLst/>
              <a:rect l="l" t="t" r="r" b="b"/>
              <a:pathLst>
                <a:path w="1174" h="1387" extrusionOk="0">
                  <a:moveTo>
                    <a:pt x="983" y="1"/>
                  </a:moveTo>
                  <a:cubicBezTo>
                    <a:pt x="932" y="1"/>
                    <a:pt x="882" y="23"/>
                    <a:pt x="849" y="66"/>
                  </a:cubicBezTo>
                  <a:lnTo>
                    <a:pt x="81" y="1119"/>
                  </a:lnTo>
                  <a:cubicBezTo>
                    <a:pt x="0" y="1230"/>
                    <a:pt x="79" y="1387"/>
                    <a:pt x="218" y="1387"/>
                  </a:cubicBezTo>
                  <a:cubicBezTo>
                    <a:pt x="271" y="1387"/>
                    <a:pt x="322" y="1362"/>
                    <a:pt x="353" y="1318"/>
                  </a:cubicBezTo>
                  <a:lnTo>
                    <a:pt x="1121" y="265"/>
                  </a:lnTo>
                  <a:cubicBezTo>
                    <a:pt x="1173" y="190"/>
                    <a:pt x="1156" y="87"/>
                    <a:pt x="1081" y="32"/>
                  </a:cubicBezTo>
                  <a:cubicBezTo>
                    <a:pt x="1052" y="11"/>
                    <a:pt x="1017" y="1"/>
                    <a:pt x="98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00" name="Google Shape;300;p4"/>
            <p:cNvSpPr/>
            <p:nvPr/>
          </p:nvSpPr>
          <p:spPr>
            <a:xfrm>
              <a:off x="688325" y="2586350"/>
              <a:ext cx="1123075" cy="2503700"/>
            </a:xfrm>
            <a:custGeom>
              <a:avLst/>
              <a:gdLst/>
              <a:ahLst/>
              <a:cxnLst/>
              <a:rect l="l" t="t" r="r" b="b"/>
              <a:pathLst>
                <a:path w="44923" h="100148" extrusionOk="0">
                  <a:moveTo>
                    <a:pt x="12776" y="0"/>
                  </a:moveTo>
                  <a:cubicBezTo>
                    <a:pt x="12776" y="0"/>
                    <a:pt x="3020" y="10236"/>
                    <a:pt x="1511" y="20999"/>
                  </a:cubicBezTo>
                  <a:cubicBezTo>
                    <a:pt x="1" y="31761"/>
                    <a:pt x="15428" y="99132"/>
                    <a:pt x="15428" y="99132"/>
                  </a:cubicBezTo>
                  <a:lnTo>
                    <a:pt x="22705" y="98962"/>
                  </a:lnTo>
                  <a:lnTo>
                    <a:pt x="23875" y="35324"/>
                  </a:lnTo>
                  <a:lnTo>
                    <a:pt x="33681" y="99888"/>
                  </a:lnTo>
                  <a:lnTo>
                    <a:pt x="42123" y="100148"/>
                  </a:lnTo>
                  <a:cubicBezTo>
                    <a:pt x="42123" y="100148"/>
                    <a:pt x="44922" y="28306"/>
                    <a:pt x="39161" y="17516"/>
                  </a:cubicBezTo>
                  <a:cubicBezTo>
                    <a:pt x="36286" y="8781"/>
                    <a:pt x="33945" y="1831"/>
                    <a:pt x="33945" y="1831"/>
                  </a:cubicBezTo>
                  <a:lnTo>
                    <a:pt x="12776" y="0"/>
                  </a:lnTo>
                  <a:close/>
                </a:path>
              </a:pathLst>
            </a:custGeom>
            <a:solidFill>
              <a:srgbClr val="262626"/>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01" name="Google Shape;301;p4"/>
            <p:cNvSpPr/>
            <p:nvPr/>
          </p:nvSpPr>
          <p:spPr>
            <a:xfrm>
              <a:off x="1286325" y="3140900"/>
              <a:ext cx="512300" cy="1949150"/>
            </a:xfrm>
            <a:custGeom>
              <a:avLst/>
              <a:gdLst/>
              <a:ahLst/>
              <a:cxnLst/>
              <a:rect l="l" t="t" r="r" b="b"/>
              <a:pathLst>
                <a:path w="20492" h="77966" extrusionOk="0">
                  <a:moveTo>
                    <a:pt x="16671" y="0"/>
                  </a:moveTo>
                  <a:cubicBezTo>
                    <a:pt x="12239" y="5718"/>
                    <a:pt x="6778" y="11531"/>
                    <a:pt x="0" y="13442"/>
                  </a:cubicBezTo>
                  <a:lnTo>
                    <a:pt x="9761" y="77706"/>
                  </a:lnTo>
                  <a:lnTo>
                    <a:pt x="18205" y="77966"/>
                  </a:lnTo>
                  <a:cubicBezTo>
                    <a:pt x="18205" y="77966"/>
                    <a:pt x="20492" y="19230"/>
                    <a:pt x="16671" y="0"/>
                  </a:cubicBezTo>
                  <a:close/>
                </a:path>
              </a:pathLst>
            </a:custGeom>
            <a:solidFill>
              <a:srgbClr val="262626"/>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02" name="Google Shape;302;p4"/>
            <p:cNvSpPr/>
            <p:nvPr/>
          </p:nvSpPr>
          <p:spPr>
            <a:xfrm>
              <a:off x="1022575" y="4979475"/>
              <a:ext cx="257175" cy="108800"/>
            </a:xfrm>
            <a:custGeom>
              <a:avLst/>
              <a:gdLst/>
              <a:ahLst/>
              <a:cxnLst/>
              <a:rect l="l" t="t" r="r" b="b"/>
              <a:pathLst>
                <a:path w="10287" h="4352" extrusionOk="0">
                  <a:moveTo>
                    <a:pt x="1" y="1"/>
                  </a:moveTo>
                  <a:lnTo>
                    <a:pt x="851" y="4351"/>
                  </a:lnTo>
                  <a:lnTo>
                    <a:pt x="10287" y="4247"/>
                  </a:lnTo>
                  <a:lnTo>
                    <a:pt x="10199" y="709"/>
                  </a:lnTo>
                  <a:lnTo>
                    <a:pt x="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03" name="Google Shape;303;p4"/>
            <p:cNvSpPr/>
            <p:nvPr/>
          </p:nvSpPr>
          <p:spPr>
            <a:xfrm>
              <a:off x="1500575" y="5002600"/>
              <a:ext cx="273025" cy="102925"/>
            </a:xfrm>
            <a:custGeom>
              <a:avLst/>
              <a:gdLst/>
              <a:ahLst/>
              <a:cxnLst/>
              <a:rect l="l" t="t" r="r" b="b"/>
              <a:pathLst>
                <a:path w="10921" h="4117" extrusionOk="0">
                  <a:moveTo>
                    <a:pt x="10920" y="0"/>
                  </a:moveTo>
                  <a:lnTo>
                    <a:pt x="314" y="67"/>
                  </a:lnTo>
                  <a:lnTo>
                    <a:pt x="1" y="3594"/>
                  </a:lnTo>
                  <a:lnTo>
                    <a:pt x="10599" y="4117"/>
                  </a:lnTo>
                  <a:lnTo>
                    <a:pt x="1092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04" name="Google Shape;304;p4"/>
            <p:cNvSpPr/>
            <p:nvPr/>
          </p:nvSpPr>
          <p:spPr>
            <a:xfrm>
              <a:off x="878560" y="1843493"/>
              <a:ext cx="1056174" cy="969075"/>
            </a:xfrm>
            <a:custGeom>
              <a:avLst/>
              <a:gdLst/>
              <a:ahLst/>
              <a:cxnLst/>
              <a:rect l="l" t="t" r="r" b="b"/>
              <a:pathLst>
                <a:path w="42247" h="38763" extrusionOk="0">
                  <a:moveTo>
                    <a:pt x="14598" y="1"/>
                  </a:moveTo>
                  <a:cubicBezTo>
                    <a:pt x="10395" y="78"/>
                    <a:pt x="6850" y="1090"/>
                    <a:pt x="5613" y="3886"/>
                  </a:cubicBezTo>
                  <a:cubicBezTo>
                    <a:pt x="2162" y="11680"/>
                    <a:pt x="1" y="31219"/>
                    <a:pt x="1" y="31219"/>
                  </a:cubicBezTo>
                  <a:cubicBezTo>
                    <a:pt x="1" y="31219"/>
                    <a:pt x="9310" y="38762"/>
                    <a:pt x="24299" y="38762"/>
                  </a:cubicBezTo>
                  <a:cubicBezTo>
                    <a:pt x="25893" y="38762"/>
                    <a:pt x="27551" y="38677"/>
                    <a:pt x="29269" y="38488"/>
                  </a:cubicBezTo>
                  <a:lnTo>
                    <a:pt x="31321" y="29215"/>
                  </a:lnTo>
                  <a:cubicBezTo>
                    <a:pt x="31321" y="29215"/>
                    <a:pt x="42246" y="26545"/>
                    <a:pt x="34861" y="16451"/>
                  </a:cubicBezTo>
                  <a:cubicBezTo>
                    <a:pt x="34861" y="16451"/>
                    <a:pt x="37660" y="5277"/>
                    <a:pt x="34057" y="3717"/>
                  </a:cubicBezTo>
                  <a:cubicBezTo>
                    <a:pt x="33143" y="3320"/>
                    <a:pt x="31087" y="2636"/>
                    <a:pt x="28472" y="1962"/>
                  </a:cubicBezTo>
                  <a:cubicBezTo>
                    <a:pt x="27394" y="3866"/>
                    <a:pt x="25241" y="4647"/>
                    <a:pt x="23020" y="4647"/>
                  </a:cubicBezTo>
                  <a:cubicBezTo>
                    <a:pt x="22177" y="4647"/>
                    <a:pt x="21324" y="4534"/>
                    <a:pt x="20517" y="4328"/>
                  </a:cubicBezTo>
                  <a:cubicBezTo>
                    <a:pt x="17983" y="3681"/>
                    <a:pt x="15781" y="2128"/>
                    <a:pt x="14598" y="1"/>
                  </a:cubicBezTo>
                  <a:close/>
                </a:path>
              </a:pathLst>
            </a:custGeom>
            <a:solidFill>
              <a:srgbClr val="666633"/>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05" name="Google Shape;305;p4"/>
            <p:cNvSpPr/>
            <p:nvPr/>
          </p:nvSpPr>
          <p:spPr>
            <a:xfrm>
              <a:off x="1039775" y="2197625"/>
              <a:ext cx="882825" cy="514800"/>
            </a:xfrm>
            <a:custGeom>
              <a:avLst/>
              <a:gdLst/>
              <a:ahLst/>
              <a:cxnLst/>
              <a:rect l="l" t="t" r="r" b="b"/>
              <a:pathLst>
                <a:path w="35313" h="20592" extrusionOk="0">
                  <a:moveTo>
                    <a:pt x="11066" y="0"/>
                  </a:moveTo>
                  <a:cubicBezTo>
                    <a:pt x="7647" y="341"/>
                    <a:pt x="3333" y="1179"/>
                    <a:pt x="25" y="1976"/>
                  </a:cubicBezTo>
                  <a:cubicBezTo>
                    <a:pt x="0" y="7280"/>
                    <a:pt x="1480" y="17528"/>
                    <a:pt x="6250" y="20005"/>
                  </a:cubicBezTo>
                  <a:cubicBezTo>
                    <a:pt x="7035" y="20412"/>
                    <a:pt x="8052" y="20591"/>
                    <a:pt x="9232" y="20591"/>
                  </a:cubicBezTo>
                  <a:cubicBezTo>
                    <a:pt x="17721" y="20591"/>
                    <a:pt x="34675" y="11343"/>
                    <a:pt x="34675" y="11343"/>
                  </a:cubicBezTo>
                  <a:cubicBezTo>
                    <a:pt x="34675" y="11343"/>
                    <a:pt x="35313" y="8027"/>
                    <a:pt x="34314" y="7262"/>
                  </a:cubicBezTo>
                  <a:cubicBezTo>
                    <a:pt x="34245" y="7209"/>
                    <a:pt x="34078" y="7184"/>
                    <a:pt x="33827" y="7184"/>
                  </a:cubicBezTo>
                  <a:cubicBezTo>
                    <a:pt x="30471" y="7184"/>
                    <a:pt x="12082" y="11624"/>
                    <a:pt x="11535" y="11696"/>
                  </a:cubicBezTo>
                  <a:cubicBezTo>
                    <a:pt x="11533" y="11696"/>
                    <a:pt x="11532" y="11696"/>
                    <a:pt x="11530" y="11696"/>
                  </a:cubicBezTo>
                  <a:cubicBezTo>
                    <a:pt x="11048" y="11696"/>
                    <a:pt x="11051" y="3015"/>
                    <a:pt x="11066" y="0"/>
                  </a:cubicBezTo>
                  <a:close/>
                </a:path>
              </a:pathLst>
            </a:custGeom>
            <a:solidFill>
              <a:srgbClr val="FFA797"/>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06" name="Google Shape;306;p4"/>
            <p:cNvSpPr/>
            <p:nvPr/>
          </p:nvSpPr>
          <p:spPr>
            <a:xfrm>
              <a:off x="1790475" y="2282750"/>
              <a:ext cx="139550" cy="215650"/>
            </a:xfrm>
            <a:custGeom>
              <a:avLst/>
              <a:gdLst/>
              <a:ahLst/>
              <a:cxnLst/>
              <a:rect l="l" t="t" r="r" b="b"/>
              <a:pathLst>
                <a:path w="5582" h="8626" extrusionOk="0">
                  <a:moveTo>
                    <a:pt x="3230" y="0"/>
                  </a:moveTo>
                  <a:cubicBezTo>
                    <a:pt x="3036" y="0"/>
                    <a:pt x="3155" y="930"/>
                    <a:pt x="3916" y="3641"/>
                  </a:cubicBezTo>
                  <a:cubicBezTo>
                    <a:pt x="3916" y="3641"/>
                    <a:pt x="1696" y="1196"/>
                    <a:pt x="1289" y="1196"/>
                  </a:cubicBezTo>
                  <a:cubicBezTo>
                    <a:pt x="1031" y="1196"/>
                    <a:pt x="1504" y="2182"/>
                    <a:pt x="3741" y="5404"/>
                  </a:cubicBezTo>
                  <a:cubicBezTo>
                    <a:pt x="3741" y="5404"/>
                    <a:pt x="1190" y="3347"/>
                    <a:pt x="733" y="3347"/>
                  </a:cubicBezTo>
                  <a:cubicBezTo>
                    <a:pt x="452" y="3347"/>
                    <a:pt x="962" y="4125"/>
                    <a:pt x="3341" y="6636"/>
                  </a:cubicBezTo>
                  <a:cubicBezTo>
                    <a:pt x="3341" y="6636"/>
                    <a:pt x="1042" y="4988"/>
                    <a:pt x="392" y="4988"/>
                  </a:cubicBezTo>
                  <a:cubicBezTo>
                    <a:pt x="0" y="4988"/>
                    <a:pt x="206" y="5585"/>
                    <a:pt x="1869" y="7495"/>
                  </a:cubicBezTo>
                  <a:cubicBezTo>
                    <a:pt x="2575" y="8308"/>
                    <a:pt x="3149" y="8626"/>
                    <a:pt x="3616" y="8626"/>
                  </a:cubicBezTo>
                  <a:cubicBezTo>
                    <a:pt x="5307" y="8626"/>
                    <a:pt x="5582" y="4446"/>
                    <a:pt x="5582" y="4446"/>
                  </a:cubicBezTo>
                  <a:cubicBezTo>
                    <a:pt x="5582" y="4446"/>
                    <a:pt x="3656" y="0"/>
                    <a:pt x="3230" y="0"/>
                  </a:cubicBezTo>
                  <a:close/>
                </a:path>
              </a:pathLst>
            </a:custGeom>
            <a:solidFill>
              <a:srgbClr val="FBB58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07" name="Google Shape;307;p4"/>
            <p:cNvSpPr/>
            <p:nvPr/>
          </p:nvSpPr>
          <p:spPr>
            <a:xfrm>
              <a:off x="4854750" y="2398675"/>
              <a:ext cx="1267875" cy="800375"/>
            </a:xfrm>
            <a:custGeom>
              <a:avLst/>
              <a:gdLst/>
              <a:ahLst/>
              <a:cxnLst/>
              <a:rect l="l" t="t" r="r" b="b"/>
              <a:pathLst>
                <a:path w="50715" h="24730" extrusionOk="0">
                  <a:moveTo>
                    <a:pt x="41863" y="1"/>
                  </a:moveTo>
                  <a:lnTo>
                    <a:pt x="29237" y="16436"/>
                  </a:lnTo>
                  <a:lnTo>
                    <a:pt x="9857" y="14728"/>
                  </a:lnTo>
                  <a:cubicBezTo>
                    <a:pt x="7955" y="12999"/>
                    <a:pt x="7135" y="12425"/>
                    <a:pt x="6886" y="12425"/>
                  </a:cubicBezTo>
                  <a:cubicBezTo>
                    <a:pt x="6392" y="12425"/>
                    <a:pt x="8130" y="14673"/>
                    <a:pt x="8130" y="14673"/>
                  </a:cubicBezTo>
                  <a:cubicBezTo>
                    <a:pt x="5526" y="14221"/>
                    <a:pt x="4119" y="14050"/>
                    <a:pt x="3483" y="14050"/>
                  </a:cubicBezTo>
                  <a:cubicBezTo>
                    <a:pt x="1496" y="14050"/>
                    <a:pt x="7017" y="15717"/>
                    <a:pt x="7017" y="15717"/>
                  </a:cubicBezTo>
                  <a:cubicBezTo>
                    <a:pt x="4408" y="15029"/>
                    <a:pt x="3079" y="14772"/>
                    <a:pt x="2548" y="14772"/>
                  </a:cubicBezTo>
                  <a:cubicBezTo>
                    <a:pt x="989" y="14772"/>
                    <a:pt x="6328" y="16989"/>
                    <a:pt x="6328" y="16989"/>
                  </a:cubicBezTo>
                  <a:cubicBezTo>
                    <a:pt x="3561" y="16471"/>
                    <a:pt x="2163" y="16276"/>
                    <a:pt x="1627" y="16276"/>
                  </a:cubicBezTo>
                  <a:cubicBezTo>
                    <a:pt x="0" y="16276"/>
                    <a:pt x="6293" y="18068"/>
                    <a:pt x="6293" y="18068"/>
                  </a:cubicBezTo>
                  <a:cubicBezTo>
                    <a:pt x="4241" y="17720"/>
                    <a:pt x="3068" y="17584"/>
                    <a:pt x="2489" y="17584"/>
                  </a:cubicBezTo>
                  <a:cubicBezTo>
                    <a:pt x="400" y="17584"/>
                    <a:pt x="6034" y="19355"/>
                    <a:pt x="6034" y="19355"/>
                  </a:cubicBezTo>
                  <a:cubicBezTo>
                    <a:pt x="6034" y="19355"/>
                    <a:pt x="27907" y="24166"/>
                    <a:pt x="31560" y="24717"/>
                  </a:cubicBezTo>
                  <a:cubicBezTo>
                    <a:pt x="31613" y="24725"/>
                    <a:pt x="31669" y="24729"/>
                    <a:pt x="31728" y="24729"/>
                  </a:cubicBezTo>
                  <a:cubicBezTo>
                    <a:pt x="35666" y="24729"/>
                    <a:pt x="50715" y="6767"/>
                    <a:pt x="50715" y="6767"/>
                  </a:cubicBezTo>
                  <a:lnTo>
                    <a:pt x="41863" y="1"/>
                  </a:lnTo>
                  <a:close/>
                </a:path>
              </a:pathLst>
            </a:custGeom>
            <a:solidFill>
              <a:srgbClr val="FBB58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panose="020F0502020204030204"/>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308" name="Google Shape;308;p4"/>
          <p:cNvSpPr txBox="1"/>
          <p:nvPr/>
        </p:nvSpPr>
        <p:spPr>
          <a:xfrm>
            <a:off x="4743647" y="2818592"/>
            <a:ext cx="293651" cy="400110"/>
          </a:xfrm>
          <a:prstGeom prst="rect">
            <a:avLst/>
          </a:prstGeom>
          <a:solidFill>
            <a:srgbClr val="FFA5A5"/>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008891"/>
                </a:solidFill>
                <a:latin typeface="Arial Black" panose="020B0A04020102020204"/>
                <a:ea typeface="Arial Black" panose="020B0A04020102020204"/>
                <a:cs typeface="Arial Black" panose="020B0A04020102020204"/>
                <a:sym typeface="Arial Black" panose="020B0A04020102020204"/>
              </a:rPr>
              <a:t>F</a:t>
            </a:r>
            <a:endParaRPr sz="2000" b="1">
              <a:solidFill>
                <a:srgbClr val="008891"/>
              </a:solidFill>
              <a:latin typeface="Arial Black" panose="020B0A04020102020204"/>
              <a:ea typeface="Arial Black" panose="020B0A04020102020204"/>
              <a:cs typeface="Arial Black" panose="020B0A04020102020204"/>
              <a:sym typeface="Arial Black" panose="020B0A04020102020204"/>
            </a:endParaRPr>
          </a:p>
        </p:txBody>
      </p:sp>
      <p:pic>
        <p:nvPicPr>
          <p:cNvPr id="309" name="Google Shape;309;p4"/>
          <p:cNvPicPr preferRelativeResize="0"/>
          <p:nvPr/>
        </p:nvPicPr>
        <p:blipFill rotWithShape="1">
          <a:blip r:embed="rId2"/>
          <a:srcRect r="25890"/>
          <a:stretch>
            <a:fillRect/>
          </a:stretch>
        </p:blipFill>
        <p:spPr>
          <a:xfrm>
            <a:off x="3047326" y="1852541"/>
            <a:ext cx="1694165" cy="2286000"/>
          </a:xfrm>
          <a:prstGeom prst="rect">
            <a:avLst/>
          </a:prstGeom>
          <a:noFill/>
          <a:ln>
            <a:noFill/>
          </a:ln>
        </p:spPr>
      </p:pic>
      <p:sp>
        <p:nvSpPr>
          <p:cNvPr id="310" name="Google Shape;310;p4"/>
          <p:cNvSpPr/>
          <p:nvPr/>
        </p:nvSpPr>
        <p:spPr>
          <a:xfrm>
            <a:off x="2061905" y="2373880"/>
            <a:ext cx="709324" cy="2377267"/>
          </a:xfrm>
          <a:custGeom>
            <a:avLst/>
            <a:gdLst/>
            <a:ahLst/>
            <a:cxnLst/>
            <a:rect l="l" t="t" r="r" b="b"/>
            <a:pathLst>
              <a:path w="709324" h="2377267" extrusionOk="0">
                <a:moveTo>
                  <a:pt x="559997" y="5426"/>
                </a:moveTo>
                <a:cubicBezTo>
                  <a:pt x="544446" y="17867"/>
                  <a:pt x="552819" y="66435"/>
                  <a:pt x="541336" y="89402"/>
                </a:cubicBezTo>
                <a:cubicBezTo>
                  <a:pt x="536321" y="99432"/>
                  <a:pt x="527690" y="107363"/>
                  <a:pt x="522675" y="117393"/>
                </a:cubicBezTo>
                <a:cubicBezTo>
                  <a:pt x="515218" y="132308"/>
                  <a:pt x="507999" y="168756"/>
                  <a:pt x="504013" y="182708"/>
                </a:cubicBezTo>
                <a:cubicBezTo>
                  <a:pt x="501311" y="192165"/>
                  <a:pt x="497793" y="201369"/>
                  <a:pt x="494683" y="210700"/>
                </a:cubicBezTo>
                <a:cubicBezTo>
                  <a:pt x="493623" y="218116"/>
                  <a:pt x="479550" y="320238"/>
                  <a:pt x="476022" y="331998"/>
                </a:cubicBezTo>
                <a:cubicBezTo>
                  <a:pt x="472025" y="345321"/>
                  <a:pt x="463581" y="356879"/>
                  <a:pt x="457360" y="369320"/>
                </a:cubicBezTo>
                <a:cubicBezTo>
                  <a:pt x="454250" y="384871"/>
                  <a:pt x="451470" y="400492"/>
                  <a:pt x="448030" y="415973"/>
                </a:cubicBezTo>
                <a:cubicBezTo>
                  <a:pt x="445248" y="428492"/>
                  <a:pt x="439683" y="440510"/>
                  <a:pt x="438699" y="453296"/>
                </a:cubicBezTo>
                <a:cubicBezTo>
                  <a:pt x="433445" y="521589"/>
                  <a:pt x="434621" y="590276"/>
                  <a:pt x="429368" y="658569"/>
                </a:cubicBezTo>
                <a:cubicBezTo>
                  <a:pt x="428384" y="671355"/>
                  <a:pt x="422146" y="683242"/>
                  <a:pt x="420038" y="695891"/>
                </a:cubicBezTo>
                <a:cubicBezTo>
                  <a:pt x="415916" y="720625"/>
                  <a:pt x="414520" y="745752"/>
                  <a:pt x="410707" y="770536"/>
                </a:cubicBezTo>
                <a:cubicBezTo>
                  <a:pt x="405967" y="801344"/>
                  <a:pt x="399478" y="824785"/>
                  <a:pt x="392046" y="854512"/>
                </a:cubicBezTo>
                <a:cubicBezTo>
                  <a:pt x="388936" y="882504"/>
                  <a:pt x="387345" y="910706"/>
                  <a:pt x="382715" y="938487"/>
                </a:cubicBezTo>
                <a:cubicBezTo>
                  <a:pt x="381098" y="948188"/>
                  <a:pt x="375314" y="956835"/>
                  <a:pt x="373385" y="966479"/>
                </a:cubicBezTo>
                <a:cubicBezTo>
                  <a:pt x="369072" y="988044"/>
                  <a:pt x="368367" y="1010228"/>
                  <a:pt x="364054" y="1031793"/>
                </a:cubicBezTo>
                <a:cubicBezTo>
                  <a:pt x="359024" y="1056942"/>
                  <a:pt x="351613" y="1081556"/>
                  <a:pt x="345393" y="1106438"/>
                </a:cubicBezTo>
                <a:cubicBezTo>
                  <a:pt x="342283" y="1118879"/>
                  <a:pt x="341797" y="1132291"/>
                  <a:pt x="336062" y="1143761"/>
                </a:cubicBezTo>
                <a:lnTo>
                  <a:pt x="317401" y="1181083"/>
                </a:lnTo>
                <a:cubicBezTo>
                  <a:pt x="309570" y="1228073"/>
                  <a:pt x="304912" y="1265202"/>
                  <a:pt x="289409" y="1311712"/>
                </a:cubicBezTo>
                <a:lnTo>
                  <a:pt x="270748" y="1367696"/>
                </a:lnTo>
                <a:cubicBezTo>
                  <a:pt x="267638" y="1377026"/>
                  <a:pt x="263346" y="1386043"/>
                  <a:pt x="261417" y="1395687"/>
                </a:cubicBezTo>
                <a:cubicBezTo>
                  <a:pt x="257495" y="1415300"/>
                  <a:pt x="239054" y="1511357"/>
                  <a:pt x="233426" y="1516985"/>
                </a:cubicBezTo>
                <a:lnTo>
                  <a:pt x="214764" y="1535647"/>
                </a:lnTo>
                <a:cubicBezTo>
                  <a:pt x="211654" y="1554308"/>
                  <a:pt x="212460" y="1574065"/>
                  <a:pt x="205434" y="1591630"/>
                </a:cubicBezTo>
                <a:cubicBezTo>
                  <a:pt x="199658" y="1606069"/>
                  <a:pt x="185684" y="1615766"/>
                  <a:pt x="177442" y="1628953"/>
                </a:cubicBezTo>
                <a:cubicBezTo>
                  <a:pt x="170070" y="1640748"/>
                  <a:pt x="163665" y="1653252"/>
                  <a:pt x="158781" y="1666275"/>
                </a:cubicBezTo>
                <a:cubicBezTo>
                  <a:pt x="147604" y="1696079"/>
                  <a:pt x="149018" y="1732237"/>
                  <a:pt x="130789" y="1759581"/>
                </a:cubicBezTo>
                <a:cubicBezTo>
                  <a:pt x="124569" y="1768912"/>
                  <a:pt x="116682" y="1777326"/>
                  <a:pt x="112128" y="1787573"/>
                </a:cubicBezTo>
                <a:cubicBezTo>
                  <a:pt x="96134" y="1823560"/>
                  <a:pt x="97267" y="1849433"/>
                  <a:pt x="74805" y="1880879"/>
                </a:cubicBezTo>
                <a:cubicBezTo>
                  <a:pt x="67135" y="1891617"/>
                  <a:pt x="56144" y="1899540"/>
                  <a:pt x="46813" y="1908871"/>
                </a:cubicBezTo>
                <a:cubicBezTo>
                  <a:pt x="24606" y="1975494"/>
                  <a:pt x="39063" y="1948488"/>
                  <a:pt x="9491" y="1992847"/>
                </a:cubicBezTo>
                <a:cubicBezTo>
                  <a:pt x="1976" y="2067992"/>
                  <a:pt x="-7454" y="2096702"/>
                  <a:pt x="9491" y="2170128"/>
                </a:cubicBezTo>
                <a:cubicBezTo>
                  <a:pt x="12619" y="2183681"/>
                  <a:pt x="18317" y="2197616"/>
                  <a:pt x="28152" y="2207451"/>
                </a:cubicBezTo>
                <a:cubicBezTo>
                  <a:pt x="37987" y="2217286"/>
                  <a:pt x="53034" y="2219892"/>
                  <a:pt x="65475" y="2226112"/>
                </a:cubicBezTo>
                <a:cubicBezTo>
                  <a:pt x="93971" y="2283105"/>
                  <a:pt x="74301" y="2253599"/>
                  <a:pt x="130789" y="2310087"/>
                </a:cubicBezTo>
                <a:cubicBezTo>
                  <a:pt x="140120" y="2319418"/>
                  <a:pt x="145842" y="2335491"/>
                  <a:pt x="158781" y="2338079"/>
                </a:cubicBezTo>
                <a:lnTo>
                  <a:pt x="205434" y="2347410"/>
                </a:lnTo>
                <a:cubicBezTo>
                  <a:pt x="217875" y="2353630"/>
                  <a:pt x="229733" y="2361187"/>
                  <a:pt x="242756" y="2366071"/>
                </a:cubicBezTo>
                <a:cubicBezTo>
                  <a:pt x="303967" y="2389025"/>
                  <a:pt x="362471" y="2370252"/>
                  <a:pt x="429368" y="2366071"/>
                </a:cubicBezTo>
                <a:cubicBezTo>
                  <a:pt x="504017" y="2266541"/>
                  <a:pt x="407593" y="2387847"/>
                  <a:pt x="494683" y="2300757"/>
                </a:cubicBezTo>
                <a:cubicBezTo>
                  <a:pt x="505679" y="2289761"/>
                  <a:pt x="512555" y="2275241"/>
                  <a:pt x="522675" y="2263434"/>
                </a:cubicBezTo>
                <a:cubicBezTo>
                  <a:pt x="531262" y="2253415"/>
                  <a:pt x="541336" y="2244773"/>
                  <a:pt x="550666" y="2235442"/>
                </a:cubicBezTo>
                <a:cubicBezTo>
                  <a:pt x="556887" y="2216781"/>
                  <a:pt x="560531" y="2197053"/>
                  <a:pt x="569328" y="2179459"/>
                </a:cubicBezTo>
                <a:cubicBezTo>
                  <a:pt x="592387" y="2133339"/>
                  <a:pt x="583591" y="2155332"/>
                  <a:pt x="597319" y="2114144"/>
                </a:cubicBezTo>
                <a:cubicBezTo>
                  <a:pt x="600429" y="1818675"/>
                  <a:pt x="600913" y="1523166"/>
                  <a:pt x="606650" y="1227736"/>
                </a:cubicBezTo>
                <a:cubicBezTo>
                  <a:pt x="607137" y="1202665"/>
                  <a:pt x="615418" y="1178160"/>
                  <a:pt x="615981" y="1153091"/>
                </a:cubicBezTo>
                <a:cubicBezTo>
                  <a:pt x="621641" y="901209"/>
                  <a:pt x="619385" y="649188"/>
                  <a:pt x="625311" y="397312"/>
                </a:cubicBezTo>
                <a:cubicBezTo>
                  <a:pt x="625642" y="383258"/>
                  <a:pt x="651710" y="307192"/>
                  <a:pt x="653303" y="304006"/>
                </a:cubicBezTo>
                <a:cubicBezTo>
                  <a:pt x="659523" y="291565"/>
                  <a:pt x="666485" y="279468"/>
                  <a:pt x="671964" y="266683"/>
                </a:cubicBezTo>
                <a:cubicBezTo>
                  <a:pt x="695141" y="212604"/>
                  <a:pt x="664096" y="264488"/>
                  <a:pt x="699956" y="210700"/>
                </a:cubicBezTo>
                <a:cubicBezTo>
                  <a:pt x="703333" y="173560"/>
                  <a:pt x="719232" y="86120"/>
                  <a:pt x="699956" y="42749"/>
                </a:cubicBezTo>
                <a:cubicBezTo>
                  <a:pt x="691691" y="24152"/>
                  <a:pt x="648085" y="18598"/>
                  <a:pt x="634642" y="14757"/>
                </a:cubicBezTo>
                <a:cubicBezTo>
                  <a:pt x="598541" y="4442"/>
                  <a:pt x="575548" y="-7015"/>
                  <a:pt x="559997" y="5426"/>
                </a:cubicBezTo>
                <a:close/>
              </a:path>
            </a:pathLst>
          </a:custGeom>
          <a:solidFill>
            <a:schemeClr val="accent4"/>
          </a:solidFill>
          <a:ln w="12700" cap="flat" cmpd="sng">
            <a:solidFill>
              <a:srgbClr val="BA8C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11" name="Google Shape;311;p4"/>
          <p:cNvSpPr/>
          <p:nvPr/>
        </p:nvSpPr>
        <p:spPr>
          <a:xfrm>
            <a:off x="2456493" y="1923256"/>
            <a:ext cx="46315" cy="45719"/>
          </a:xfrm>
          <a:prstGeom prst="ellipse">
            <a:avLst/>
          </a:prstGeom>
          <a:solidFill>
            <a:srgbClr val="FF0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12" name="Google Shape;312;p4"/>
          <p:cNvSpPr/>
          <p:nvPr/>
        </p:nvSpPr>
        <p:spPr>
          <a:xfrm>
            <a:off x="1237174" y="2565918"/>
            <a:ext cx="181079" cy="188516"/>
          </a:xfrm>
          <a:custGeom>
            <a:avLst/>
            <a:gdLst/>
            <a:ahLst/>
            <a:cxnLst/>
            <a:rect l="l" t="t" r="r" b="b"/>
            <a:pathLst>
              <a:path w="181079" h="188516" extrusionOk="0">
                <a:moveTo>
                  <a:pt x="134426" y="27992"/>
                </a:moveTo>
                <a:cubicBezTo>
                  <a:pt x="89015" y="33038"/>
                  <a:pt x="-92595" y="24907"/>
                  <a:pt x="59781" y="177282"/>
                </a:cubicBezTo>
                <a:cubicBezTo>
                  <a:pt x="88456" y="205957"/>
                  <a:pt x="140646" y="171061"/>
                  <a:pt x="181079" y="167951"/>
                </a:cubicBezTo>
                <a:cubicBezTo>
                  <a:pt x="177969" y="127518"/>
                  <a:pt x="176778" y="86892"/>
                  <a:pt x="171748" y="46653"/>
                </a:cubicBezTo>
                <a:cubicBezTo>
                  <a:pt x="170528" y="36894"/>
                  <a:pt x="167478" y="27096"/>
                  <a:pt x="162418" y="18662"/>
                </a:cubicBezTo>
                <a:cubicBezTo>
                  <a:pt x="157892" y="11118"/>
                  <a:pt x="149977" y="6221"/>
                  <a:pt x="143757" y="0"/>
                </a:cubicBezTo>
                <a:lnTo>
                  <a:pt x="134426" y="27992"/>
                </a:lnTo>
                <a:close/>
              </a:path>
            </a:pathLst>
          </a:custGeom>
          <a:solidFill>
            <a:schemeClr val="dk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13" name="Google Shape;313;p4"/>
          <p:cNvSpPr/>
          <p:nvPr/>
        </p:nvSpPr>
        <p:spPr>
          <a:xfrm>
            <a:off x="1300082" y="2520113"/>
            <a:ext cx="45719" cy="314989"/>
          </a:xfrm>
          <a:prstGeom prst="arc">
            <a:avLst>
              <a:gd name="adj1" fmla="val 16200000"/>
              <a:gd name="adj2" fmla="val 0"/>
            </a:avLst>
          </a:prstGeom>
          <a:solidFill>
            <a:schemeClr val="lt1"/>
          </a:solid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14" name="Google Shape;314;p4"/>
          <p:cNvSpPr/>
          <p:nvPr/>
        </p:nvSpPr>
        <p:spPr>
          <a:xfrm rot="-5573119">
            <a:off x="1455544" y="2611985"/>
            <a:ext cx="54255" cy="159076"/>
          </a:xfrm>
          <a:prstGeom prst="arc">
            <a:avLst>
              <a:gd name="adj1" fmla="val 16200000"/>
              <a:gd name="adj2" fmla="val 0"/>
            </a:avLst>
          </a:prstGeom>
          <a:solidFill>
            <a:schemeClr val="lt1"/>
          </a:solid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15" name="Google Shape;315;p4"/>
          <p:cNvSpPr/>
          <p:nvPr/>
        </p:nvSpPr>
        <p:spPr>
          <a:xfrm>
            <a:off x="1050596" y="3335686"/>
            <a:ext cx="199991" cy="248108"/>
          </a:xfrm>
          <a:custGeom>
            <a:avLst/>
            <a:gdLst/>
            <a:ahLst/>
            <a:cxnLst/>
            <a:rect l="l" t="t" r="r" b="b"/>
            <a:pathLst>
              <a:path w="214604" h="357504" extrusionOk="0">
                <a:moveTo>
                  <a:pt x="111967" y="2941"/>
                </a:moveTo>
                <a:cubicBezTo>
                  <a:pt x="108857" y="-3279"/>
                  <a:pt x="65302" y="616"/>
                  <a:pt x="46653" y="12272"/>
                </a:cubicBezTo>
                <a:cubicBezTo>
                  <a:pt x="35779" y="19068"/>
                  <a:pt x="36409" y="36803"/>
                  <a:pt x="37323" y="49594"/>
                </a:cubicBezTo>
                <a:cubicBezTo>
                  <a:pt x="44453" y="149410"/>
                  <a:pt x="33867" y="131842"/>
                  <a:pt x="93306" y="161561"/>
                </a:cubicBezTo>
                <a:cubicBezTo>
                  <a:pt x="83975" y="164671"/>
                  <a:pt x="74856" y="168506"/>
                  <a:pt x="65314" y="170892"/>
                </a:cubicBezTo>
                <a:cubicBezTo>
                  <a:pt x="49929" y="174739"/>
                  <a:pt x="32430" y="172355"/>
                  <a:pt x="18661" y="180223"/>
                </a:cubicBezTo>
                <a:cubicBezTo>
                  <a:pt x="8925" y="185787"/>
                  <a:pt x="6220" y="198884"/>
                  <a:pt x="0" y="208214"/>
                </a:cubicBezTo>
                <a:cubicBezTo>
                  <a:pt x="3215" y="233935"/>
                  <a:pt x="4279" y="282088"/>
                  <a:pt x="18661" y="310851"/>
                </a:cubicBezTo>
                <a:cubicBezTo>
                  <a:pt x="23676" y="320881"/>
                  <a:pt x="29393" y="330913"/>
                  <a:pt x="37323" y="338843"/>
                </a:cubicBezTo>
                <a:cubicBezTo>
                  <a:pt x="45252" y="346772"/>
                  <a:pt x="55984" y="351284"/>
                  <a:pt x="65314" y="357504"/>
                </a:cubicBezTo>
                <a:cubicBezTo>
                  <a:pt x="96416" y="354394"/>
                  <a:pt x="127637" y="352305"/>
                  <a:pt x="158620" y="348174"/>
                </a:cubicBezTo>
                <a:cubicBezTo>
                  <a:pt x="174340" y="346078"/>
                  <a:pt x="192078" y="347640"/>
                  <a:pt x="205274" y="338843"/>
                </a:cubicBezTo>
                <a:cubicBezTo>
                  <a:pt x="213457" y="333387"/>
                  <a:pt x="211494" y="320182"/>
                  <a:pt x="214604" y="310851"/>
                </a:cubicBezTo>
                <a:cubicBezTo>
                  <a:pt x="211494" y="273529"/>
                  <a:pt x="212619" y="235608"/>
                  <a:pt x="205274" y="198884"/>
                </a:cubicBezTo>
                <a:cubicBezTo>
                  <a:pt x="203075" y="187888"/>
                  <a:pt x="189332" y="181771"/>
                  <a:pt x="186612" y="170892"/>
                </a:cubicBezTo>
                <a:cubicBezTo>
                  <a:pt x="179781" y="143569"/>
                  <a:pt x="186907" y="113385"/>
                  <a:pt x="177282" y="86917"/>
                </a:cubicBezTo>
                <a:cubicBezTo>
                  <a:pt x="173450" y="76378"/>
                  <a:pt x="159790" y="72193"/>
                  <a:pt x="149290" y="68255"/>
                </a:cubicBezTo>
                <a:cubicBezTo>
                  <a:pt x="134441" y="62687"/>
                  <a:pt x="118118" y="62365"/>
                  <a:pt x="102637" y="58925"/>
                </a:cubicBezTo>
                <a:cubicBezTo>
                  <a:pt x="90118" y="56143"/>
                  <a:pt x="77755" y="52704"/>
                  <a:pt x="65314" y="49594"/>
                </a:cubicBezTo>
                <a:cubicBezTo>
                  <a:pt x="79563" y="6849"/>
                  <a:pt x="115077" y="9161"/>
                  <a:pt x="111967" y="2941"/>
                </a:cubicBezTo>
                <a:close/>
              </a:path>
            </a:pathLst>
          </a:custGeom>
          <a:solidFill>
            <a:srgbClr val="666633"/>
          </a:solidFill>
          <a:ln w="12700" cap="flat" cmpd="sng">
            <a:solidFill>
              <a:srgbClr val="6666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16" name="Google Shape;316;p4"/>
          <p:cNvSpPr/>
          <p:nvPr/>
        </p:nvSpPr>
        <p:spPr>
          <a:xfrm>
            <a:off x="1493079" y="4203459"/>
            <a:ext cx="207323" cy="330967"/>
          </a:xfrm>
          <a:custGeom>
            <a:avLst/>
            <a:gdLst/>
            <a:ahLst/>
            <a:cxnLst/>
            <a:rect l="l" t="t" r="r" b="b"/>
            <a:pathLst>
              <a:path w="207323" h="330967" extrusionOk="0">
                <a:moveTo>
                  <a:pt x="196406" y="27992"/>
                </a:moveTo>
                <a:cubicBezTo>
                  <a:pt x="173080" y="15551"/>
                  <a:pt x="125462" y="0"/>
                  <a:pt x="56447" y="0"/>
                </a:cubicBezTo>
                <a:cubicBezTo>
                  <a:pt x="43623" y="0"/>
                  <a:pt x="31565" y="6221"/>
                  <a:pt x="19124" y="9331"/>
                </a:cubicBezTo>
                <a:cubicBezTo>
                  <a:pt x="12904" y="18661"/>
                  <a:pt x="1394" y="26147"/>
                  <a:pt x="463" y="37322"/>
                </a:cubicBezTo>
                <a:cubicBezTo>
                  <a:pt x="-1876" y="65389"/>
                  <a:pt x="5164" y="93517"/>
                  <a:pt x="9794" y="121298"/>
                </a:cubicBezTo>
                <a:cubicBezTo>
                  <a:pt x="11411" y="131000"/>
                  <a:pt x="13668" y="141106"/>
                  <a:pt x="19124" y="149290"/>
                </a:cubicBezTo>
                <a:cubicBezTo>
                  <a:pt x="26443" y="160269"/>
                  <a:pt x="37785" y="167951"/>
                  <a:pt x="47116" y="177282"/>
                </a:cubicBezTo>
                <a:cubicBezTo>
                  <a:pt x="44006" y="192833"/>
                  <a:pt x="43354" y="209086"/>
                  <a:pt x="37785" y="223935"/>
                </a:cubicBezTo>
                <a:cubicBezTo>
                  <a:pt x="30723" y="242765"/>
                  <a:pt x="14125" y="256925"/>
                  <a:pt x="463" y="270588"/>
                </a:cubicBezTo>
                <a:cubicBezTo>
                  <a:pt x="3573" y="283029"/>
                  <a:pt x="2681" y="297240"/>
                  <a:pt x="9794" y="307910"/>
                </a:cubicBezTo>
                <a:cubicBezTo>
                  <a:pt x="40002" y="353222"/>
                  <a:pt x="159367" y="317887"/>
                  <a:pt x="168414" y="317241"/>
                </a:cubicBezTo>
                <a:cubicBezTo>
                  <a:pt x="171524" y="261257"/>
                  <a:pt x="172888" y="205149"/>
                  <a:pt x="177745" y="149290"/>
                </a:cubicBezTo>
                <a:cubicBezTo>
                  <a:pt x="179119" y="133491"/>
                  <a:pt x="183229" y="118022"/>
                  <a:pt x="187075" y="102637"/>
                </a:cubicBezTo>
                <a:cubicBezTo>
                  <a:pt x="189460" y="93095"/>
                  <a:pt x="195652" y="84451"/>
                  <a:pt x="196406" y="74645"/>
                </a:cubicBezTo>
                <a:cubicBezTo>
                  <a:pt x="198792" y="43635"/>
                  <a:pt x="219732" y="40433"/>
                  <a:pt x="196406" y="27992"/>
                </a:cubicBezTo>
                <a:close/>
              </a:path>
            </a:pathLst>
          </a:custGeom>
          <a:solidFill>
            <a:srgbClr val="666633"/>
          </a:solidFill>
          <a:ln w="12700" cap="flat" cmpd="sng">
            <a:solidFill>
              <a:srgbClr val="6666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17" name="Google Shape;317;p4"/>
          <p:cNvSpPr/>
          <p:nvPr/>
        </p:nvSpPr>
        <p:spPr>
          <a:xfrm>
            <a:off x="1088585" y="3493601"/>
            <a:ext cx="45719" cy="314989"/>
          </a:xfrm>
          <a:prstGeom prst="arc">
            <a:avLst>
              <a:gd name="adj1" fmla="val 16200000"/>
              <a:gd name="adj2" fmla="val 0"/>
            </a:avLst>
          </a:prstGeom>
          <a:solidFill>
            <a:schemeClr val="dk1"/>
          </a:solidFill>
          <a:ln w="190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18" name="Google Shape;318;p4"/>
          <p:cNvSpPr/>
          <p:nvPr/>
        </p:nvSpPr>
        <p:spPr>
          <a:xfrm rot="4142186">
            <a:off x="1200550" y="3269664"/>
            <a:ext cx="45719" cy="314989"/>
          </a:xfrm>
          <a:prstGeom prst="arc">
            <a:avLst>
              <a:gd name="adj1" fmla="val 16200000"/>
              <a:gd name="adj2" fmla="val 0"/>
            </a:avLst>
          </a:prstGeom>
          <a:solidFill>
            <a:schemeClr val="dk1"/>
          </a:solidFill>
          <a:ln w="190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19" name="Google Shape;319;p4"/>
          <p:cNvSpPr/>
          <p:nvPr/>
        </p:nvSpPr>
        <p:spPr>
          <a:xfrm>
            <a:off x="1455593" y="4280491"/>
            <a:ext cx="45719" cy="314989"/>
          </a:xfrm>
          <a:prstGeom prst="arc">
            <a:avLst>
              <a:gd name="adj1" fmla="val 16200000"/>
              <a:gd name="adj2" fmla="val 0"/>
            </a:avLst>
          </a:prstGeom>
          <a:solidFill>
            <a:schemeClr val="dk1"/>
          </a:solidFill>
          <a:ln w="190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20" name="Google Shape;320;p4"/>
          <p:cNvSpPr/>
          <p:nvPr/>
        </p:nvSpPr>
        <p:spPr>
          <a:xfrm rot="4142186">
            <a:off x="1567558" y="4056554"/>
            <a:ext cx="45719" cy="314989"/>
          </a:xfrm>
          <a:prstGeom prst="arc">
            <a:avLst>
              <a:gd name="adj1" fmla="val 16200000"/>
              <a:gd name="adj2" fmla="val 0"/>
            </a:avLst>
          </a:prstGeom>
          <a:solidFill>
            <a:schemeClr val="dk1"/>
          </a:solidFill>
          <a:ln w="190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pic>
        <p:nvPicPr>
          <p:cNvPr id="321" name="Google Shape;321;p4" descr="Man Praying In Namaste Hand Gesture Side View Stock Illustration - Download  Image Now - iStock"/>
          <p:cNvPicPr preferRelativeResize="0"/>
          <p:nvPr/>
        </p:nvPicPr>
        <p:blipFill rotWithShape="1">
          <a:blip r:embed="rId3"/>
          <a:srcRect l="45177" t="42109" r="41131" b="30743"/>
          <a:stretch>
            <a:fillRect/>
          </a:stretch>
        </p:blipFill>
        <p:spPr>
          <a:xfrm rot="3337300">
            <a:off x="1660683" y="2550165"/>
            <a:ext cx="349083" cy="837968"/>
          </a:xfrm>
          <a:prstGeom prst="rect">
            <a:avLst/>
          </a:prstGeom>
          <a:noFill/>
          <a:ln>
            <a:noFill/>
          </a:ln>
        </p:spPr>
      </p:pic>
      <p:sp>
        <p:nvSpPr>
          <p:cNvPr id="322" name="Google Shape;322;p4"/>
          <p:cNvSpPr/>
          <p:nvPr/>
        </p:nvSpPr>
        <p:spPr>
          <a:xfrm>
            <a:off x="1137683" y="4682407"/>
            <a:ext cx="199991" cy="248108"/>
          </a:xfrm>
          <a:custGeom>
            <a:avLst/>
            <a:gdLst/>
            <a:ahLst/>
            <a:cxnLst/>
            <a:rect l="l" t="t" r="r" b="b"/>
            <a:pathLst>
              <a:path w="214604" h="357504" extrusionOk="0">
                <a:moveTo>
                  <a:pt x="111967" y="2941"/>
                </a:moveTo>
                <a:cubicBezTo>
                  <a:pt x="108857" y="-3279"/>
                  <a:pt x="65302" y="616"/>
                  <a:pt x="46653" y="12272"/>
                </a:cubicBezTo>
                <a:cubicBezTo>
                  <a:pt x="35779" y="19068"/>
                  <a:pt x="36409" y="36803"/>
                  <a:pt x="37323" y="49594"/>
                </a:cubicBezTo>
                <a:cubicBezTo>
                  <a:pt x="44453" y="149410"/>
                  <a:pt x="33867" y="131842"/>
                  <a:pt x="93306" y="161561"/>
                </a:cubicBezTo>
                <a:cubicBezTo>
                  <a:pt x="83975" y="164671"/>
                  <a:pt x="74856" y="168506"/>
                  <a:pt x="65314" y="170892"/>
                </a:cubicBezTo>
                <a:cubicBezTo>
                  <a:pt x="49929" y="174739"/>
                  <a:pt x="32430" y="172355"/>
                  <a:pt x="18661" y="180223"/>
                </a:cubicBezTo>
                <a:cubicBezTo>
                  <a:pt x="8925" y="185787"/>
                  <a:pt x="6220" y="198884"/>
                  <a:pt x="0" y="208214"/>
                </a:cubicBezTo>
                <a:cubicBezTo>
                  <a:pt x="3215" y="233935"/>
                  <a:pt x="4279" y="282088"/>
                  <a:pt x="18661" y="310851"/>
                </a:cubicBezTo>
                <a:cubicBezTo>
                  <a:pt x="23676" y="320881"/>
                  <a:pt x="29393" y="330913"/>
                  <a:pt x="37323" y="338843"/>
                </a:cubicBezTo>
                <a:cubicBezTo>
                  <a:pt x="45252" y="346772"/>
                  <a:pt x="55984" y="351284"/>
                  <a:pt x="65314" y="357504"/>
                </a:cubicBezTo>
                <a:cubicBezTo>
                  <a:pt x="96416" y="354394"/>
                  <a:pt x="127637" y="352305"/>
                  <a:pt x="158620" y="348174"/>
                </a:cubicBezTo>
                <a:cubicBezTo>
                  <a:pt x="174340" y="346078"/>
                  <a:pt x="192078" y="347640"/>
                  <a:pt x="205274" y="338843"/>
                </a:cubicBezTo>
                <a:cubicBezTo>
                  <a:pt x="213457" y="333387"/>
                  <a:pt x="211494" y="320182"/>
                  <a:pt x="214604" y="310851"/>
                </a:cubicBezTo>
                <a:cubicBezTo>
                  <a:pt x="211494" y="273529"/>
                  <a:pt x="212619" y="235608"/>
                  <a:pt x="205274" y="198884"/>
                </a:cubicBezTo>
                <a:cubicBezTo>
                  <a:pt x="203075" y="187888"/>
                  <a:pt x="189332" y="181771"/>
                  <a:pt x="186612" y="170892"/>
                </a:cubicBezTo>
                <a:cubicBezTo>
                  <a:pt x="179781" y="143569"/>
                  <a:pt x="186907" y="113385"/>
                  <a:pt x="177282" y="86917"/>
                </a:cubicBezTo>
                <a:cubicBezTo>
                  <a:pt x="173450" y="76378"/>
                  <a:pt x="159790" y="72193"/>
                  <a:pt x="149290" y="68255"/>
                </a:cubicBezTo>
                <a:cubicBezTo>
                  <a:pt x="134441" y="62687"/>
                  <a:pt x="118118" y="62365"/>
                  <a:pt x="102637" y="58925"/>
                </a:cubicBezTo>
                <a:cubicBezTo>
                  <a:pt x="90118" y="56143"/>
                  <a:pt x="77755" y="52704"/>
                  <a:pt x="65314" y="49594"/>
                </a:cubicBezTo>
                <a:cubicBezTo>
                  <a:pt x="79563" y="6849"/>
                  <a:pt x="115077" y="9161"/>
                  <a:pt x="111967" y="2941"/>
                </a:cubicBezTo>
                <a:close/>
              </a:path>
            </a:pathLst>
          </a:custGeom>
          <a:solidFill>
            <a:srgbClr val="666633"/>
          </a:solidFill>
          <a:ln w="12700" cap="flat" cmpd="sng">
            <a:solidFill>
              <a:srgbClr val="6666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23" name="Google Shape;323;p4"/>
          <p:cNvSpPr/>
          <p:nvPr/>
        </p:nvSpPr>
        <p:spPr>
          <a:xfrm>
            <a:off x="1175672" y="4840322"/>
            <a:ext cx="45719" cy="314989"/>
          </a:xfrm>
          <a:prstGeom prst="arc">
            <a:avLst>
              <a:gd name="adj1" fmla="val 16200000"/>
              <a:gd name="adj2" fmla="val 0"/>
            </a:avLst>
          </a:prstGeom>
          <a:solidFill>
            <a:schemeClr val="dk1"/>
          </a:solidFill>
          <a:ln w="1905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24" name="Google Shape;324;p4"/>
          <p:cNvSpPr txBox="1"/>
          <p:nvPr/>
        </p:nvSpPr>
        <p:spPr>
          <a:xfrm>
            <a:off x="6805724" y="1894140"/>
            <a:ext cx="4318115" cy="273921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0" i="0">
                <a:solidFill>
                  <a:srgbClr val="D8D8D8"/>
                </a:solidFill>
                <a:latin typeface="Candara" panose="020E0502030303020204"/>
                <a:ea typeface="Candara" panose="020E0502030303020204"/>
                <a:cs typeface="Candara" panose="020E0502030303020204"/>
                <a:sym typeface="Candara" panose="020E0502030303020204"/>
              </a:rPr>
              <a:t>FOOPER (Food Helper) is a voluntary, social service organization that aims to bring together other such NGOs to deliver food to the less fortunate ones at a click of a button</a:t>
            </a:r>
            <a:r>
              <a:rPr lang="en-US" sz="2800" b="0" i="0">
                <a:solidFill>
                  <a:srgbClr val="D8D8D8"/>
                </a:solidFill>
                <a:latin typeface="Candara" panose="020E0502030303020204"/>
                <a:ea typeface="Candara" panose="020E0502030303020204"/>
                <a:cs typeface="Candara" panose="020E0502030303020204"/>
                <a:sym typeface="Candara" panose="020E0502030303020204"/>
              </a:rPr>
              <a:t>.</a:t>
            </a:r>
            <a:endParaRPr sz="2800">
              <a:solidFill>
                <a:srgbClr val="D8D8D8"/>
              </a:solidFill>
              <a:latin typeface="Candara" panose="020E0502030303020204"/>
              <a:ea typeface="Candara" panose="020E0502030303020204"/>
              <a:cs typeface="Candara" panose="020E0502030303020204"/>
              <a:sym typeface="Candara" panose="020E0502030303020204"/>
            </a:endParaRPr>
          </a:p>
        </p:txBody>
      </p:sp>
      <p:sp>
        <p:nvSpPr>
          <p:cNvPr id="325" name="Google Shape;325;p4"/>
          <p:cNvSpPr/>
          <p:nvPr/>
        </p:nvSpPr>
        <p:spPr>
          <a:xfrm>
            <a:off x="4713602" y="2454619"/>
            <a:ext cx="278632" cy="317241"/>
          </a:xfrm>
          <a:custGeom>
            <a:avLst/>
            <a:gdLst/>
            <a:ahLst/>
            <a:cxnLst/>
            <a:rect l="l" t="t" r="r" b="b"/>
            <a:pathLst>
              <a:path w="278632" h="317241" extrusionOk="0">
                <a:moveTo>
                  <a:pt x="5657" y="27992"/>
                </a:moveTo>
                <a:cubicBezTo>
                  <a:pt x="14987" y="-17106"/>
                  <a:pt x="43286" y="23249"/>
                  <a:pt x="61640" y="18661"/>
                </a:cubicBezTo>
                <a:cubicBezTo>
                  <a:pt x="80723" y="13890"/>
                  <a:pt x="117624" y="0"/>
                  <a:pt x="117624" y="0"/>
                </a:cubicBezTo>
                <a:cubicBezTo>
                  <a:pt x="164277" y="3110"/>
                  <a:pt x="212069" y="-1379"/>
                  <a:pt x="257583" y="9330"/>
                </a:cubicBezTo>
                <a:cubicBezTo>
                  <a:pt x="268499" y="11898"/>
                  <a:pt x="275586" y="26127"/>
                  <a:pt x="276245" y="37322"/>
                </a:cubicBezTo>
                <a:cubicBezTo>
                  <a:pt x="278809" y="80901"/>
                  <a:pt x="282736" y="127265"/>
                  <a:pt x="266914" y="167951"/>
                </a:cubicBezTo>
                <a:cubicBezTo>
                  <a:pt x="258785" y="188854"/>
                  <a:pt x="229591" y="192832"/>
                  <a:pt x="210930" y="205273"/>
                </a:cubicBezTo>
                <a:cubicBezTo>
                  <a:pt x="201599" y="211493"/>
                  <a:pt x="193576" y="220388"/>
                  <a:pt x="182938" y="223934"/>
                </a:cubicBezTo>
                <a:cubicBezTo>
                  <a:pt x="173608" y="227044"/>
                  <a:pt x="164404" y="230563"/>
                  <a:pt x="154947" y="233265"/>
                </a:cubicBezTo>
                <a:cubicBezTo>
                  <a:pt x="72900" y="256708"/>
                  <a:pt x="156773" y="229547"/>
                  <a:pt x="89632" y="251926"/>
                </a:cubicBezTo>
                <a:cubicBezTo>
                  <a:pt x="35349" y="306211"/>
                  <a:pt x="113591" y="230406"/>
                  <a:pt x="42979" y="289249"/>
                </a:cubicBezTo>
                <a:cubicBezTo>
                  <a:pt x="32842" y="297697"/>
                  <a:pt x="24318" y="307910"/>
                  <a:pt x="14987" y="317241"/>
                </a:cubicBezTo>
                <a:cubicBezTo>
                  <a:pt x="11877" y="307910"/>
                  <a:pt x="6384" y="299057"/>
                  <a:pt x="5657" y="289249"/>
                </a:cubicBezTo>
                <a:cubicBezTo>
                  <a:pt x="138" y="214743"/>
                  <a:pt x="-3673" y="73090"/>
                  <a:pt x="5657" y="27992"/>
                </a:cubicBezTo>
                <a:close/>
              </a:path>
            </a:pathLst>
          </a:custGeom>
          <a:solidFill>
            <a:srgbClr val="FDC148"/>
          </a:solidFill>
          <a:ln w="12700" cap="flat" cmpd="sng">
            <a:solidFill>
              <a:srgbClr val="FDC14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26" name="Google Shape;326;p4"/>
          <p:cNvSpPr txBox="1"/>
          <p:nvPr/>
        </p:nvSpPr>
        <p:spPr>
          <a:xfrm>
            <a:off x="6777128" y="1105948"/>
            <a:ext cx="6200190"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rgbClr val="19D3DA"/>
                </a:solidFill>
                <a:latin typeface="Candara" panose="020E0502030303020204"/>
                <a:ea typeface="Candara" panose="020E0502030303020204"/>
                <a:cs typeface="Candara" panose="020E0502030303020204"/>
                <a:sym typeface="Candara" panose="020E0502030303020204"/>
              </a:rPr>
              <a:t>OUR TEAM</a:t>
            </a:r>
            <a:endParaRPr sz="3200">
              <a:solidFill>
                <a:srgbClr val="19D3DA"/>
              </a:solidFill>
              <a:latin typeface="Candara" panose="020E0502030303020204"/>
              <a:ea typeface="Candara" panose="020E0502030303020204"/>
              <a:cs typeface="Candara" panose="020E0502030303020204"/>
              <a:sym typeface="Candara" panose="020E050203030302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24">
                                            <p:txEl>
                                              <p:pRg st="0" end="0"/>
                                            </p:txEl>
                                          </p:spTgt>
                                        </p:tgtEl>
                                        <p:attrNameLst>
                                          <p:attrName>style.visibility</p:attrName>
                                        </p:attrNameLst>
                                      </p:cBhvr>
                                      <p:to>
                                        <p:strVal val="visible"/>
                                      </p:to>
                                    </p:set>
                                    <p:animEffect transition="in" filter="fade">
                                      <p:cBhvr>
                                        <p:cTn id="7" dur="500"/>
                                        <p:tgtEl>
                                          <p:spTgt spid="324">
                                            <p:txEl>
                                              <p:pRg st="0" end="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30" name="Shape 330"/>
        <p:cNvGrpSpPr/>
        <p:nvPr/>
      </p:nvGrpSpPr>
      <p:grpSpPr>
        <a:xfrm>
          <a:off x="0" y="0"/>
          <a:ext cx="0" cy="0"/>
          <a:chOff x="0" y="0"/>
          <a:chExt cx="0" cy="0"/>
        </a:xfrm>
      </p:grpSpPr>
      <p:sp>
        <p:nvSpPr>
          <p:cNvPr id="331" name="Google Shape;331;p5"/>
          <p:cNvSpPr txBox="1"/>
          <p:nvPr>
            <p:ph type="ctrTitle" idx="4"/>
          </p:nvPr>
        </p:nvSpPr>
        <p:spPr>
          <a:xfrm>
            <a:off x="1305216" y="4278348"/>
            <a:ext cx="3420287" cy="770400"/>
          </a:xfrm>
          <a:prstGeom prst="rect">
            <a:avLst/>
          </a:prstGeom>
          <a:noFill/>
          <a:ln>
            <a:noFill/>
          </a:ln>
        </p:spPr>
        <p:txBody>
          <a:bodyPr spcFirstLastPara="1" wrap="square" lIns="121900" tIns="121900" rIns="121900" bIns="121900" anchor="b" anchorCtr="0">
            <a:noAutofit/>
          </a:bodyPr>
          <a:lstStyle/>
          <a:p>
            <a:pPr marL="0" lvl="0" indent="0" algn="l" rtl="0">
              <a:lnSpc>
                <a:spcPct val="90000"/>
              </a:lnSpc>
              <a:spcBef>
                <a:spcPts val="0"/>
              </a:spcBef>
              <a:spcAft>
                <a:spcPts val="0"/>
              </a:spcAft>
              <a:buClr>
                <a:srgbClr val="000000"/>
              </a:buClr>
              <a:buSzPts val="1200"/>
              <a:buFont typeface="Advent Pro SemiBold" panose="02000506040000020004"/>
              <a:buNone/>
            </a:pPr>
            <a:r>
              <a:rPr lang="en-US" sz="3200">
                <a:solidFill>
                  <a:schemeClr val="lt1"/>
                </a:solidFill>
                <a:latin typeface="Candara" panose="020E0502030303020204"/>
                <a:ea typeface="Candara" panose="020E0502030303020204"/>
                <a:cs typeface="Candara" panose="020E0502030303020204"/>
                <a:sym typeface="Candara" panose="020E0502030303020204"/>
              </a:rPr>
              <a:t>ANDROID STUDIO</a:t>
            </a:r>
            <a:endParaRPr sz="3200">
              <a:solidFill>
                <a:schemeClr val="lt1"/>
              </a:solidFill>
              <a:latin typeface="Candara" panose="020E0502030303020204"/>
              <a:ea typeface="Candara" panose="020E0502030303020204"/>
              <a:cs typeface="Candara" panose="020E0502030303020204"/>
              <a:sym typeface="Candara" panose="020E0502030303020204"/>
            </a:endParaRPr>
          </a:p>
        </p:txBody>
      </p:sp>
      <p:sp>
        <p:nvSpPr>
          <p:cNvPr id="332" name="Google Shape;332;p5"/>
          <p:cNvSpPr txBox="1"/>
          <p:nvPr>
            <p:ph type="subTitle" idx="2"/>
          </p:nvPr>
        </p:nvSpPr>
        <p:spPr>
          <a:xfrm>
            <a:off x="5326529" y="5061514"/>
            <a:ext cx="2765131" cy="7632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1000"/>
              <a:buNone/>
            </a:pPr>
            <a:r>
              <a:rPr lang="en-US">
                <a:solidFill>
                  <a:srgbClr val="BFBFBF"/>
                </a:solidFill>
              </a:rPr>
              <a:t>For Backend Purposes like Authentication and Real-Time Database Management.</a:t>
            </a:r>
            <a:endParaRPr>
              <a:solidFill>
                <a:srgbClr val="BFBFBF"/>
              </a:solidFill>
            </a:endParaRPr>
          </a:p>
        </p:txBody>
      </p:sp>
      <p:sp>
        <p:nvSpPr>
          <p:cNvPr id="333" name="Google Shape;333;p5"/>
          <p:cNvSpPr txBox="1"/>
          <p:nvPr>
            <p:ph type="title" idx="3"/>
          </p:nvPr>
        </p:nvSpPr>
        <p:spPr>
          <a:xfrm>
            <a:off x="1631067" y="3527849"/>
            <a:ext cx="2338400" cy="770400"/>
          </a:xfrm>
          <a:prstGeom prst="rect">
            <a:avLst/>
          </a:prstGeom>
          <a:noFill/>
          <a:ln>
            <a:noFill/>
          </a:ln>
        </p:spPr>
        <p:txBody>
          <a:bodyPr spcFirstLastPara="1" wrap="square" lIns="121900" tIns="121900" rIns="121900" bIns="121900" anchor="ctr" anchorCtr="0">
            <a:noAutofit/>
          </a:bodyPr>
          <a:lstStyle/>
          <a:p>
            <a:pPr marL="0" lvl="0" indent="0" algn="l" rtl="0">
              <a:lnSpc>
                <a:spcPct val="90000"/>
              </a:lnSpc>
              <a:spcBef>
                <a:spcPts val="0"/>
              </a:spcBef>
              <a:spcAft>
                <a:spcPts val="0"/>
              </a:spcAft>
              <a:buClr>
                <a:srgbClr val="000000"/>
              </a:buClr>
              <a:buSzPts val="4800"/>
              <a:buFont typeface="Calibri" panose="020F0502020204030204"/>
              <a:buNone/>
            </a:pPr>
            <a:r>
              <a:rPr lang="en-US">
                <a:solidFill>
                  <a:srgbClr val="19D3DA"/>
                </a:solidFill>
              </a:rPr>
              <a:t>01</a:t>
            </a:r>
            <a:endParaRPr>
              <a:solidFill>
                <a:srgbClr val="19D3DA"/>
              </a:solidFill>
            </a:endParaRPr>
          </a:p>
        </p:txBody>
      </p:sp>
      <p:sp>
        <p:nvSpPr>
          <p:cNvPr id="334" name="Google Shape;334;p5"/>
          <p:cNvSpPr txBox="1"/>
          <p:nvPr>
            <p:ph type="subTitle" idx="5"/>
          </p:nvPr>
        </p:nvSpPr>
        <p:spPr>
          <a:xfrm>
            <a:off x="1403468" y="5048748"/>
            <a:ext cx="3039902" cy="763200"/>
          </a:xfrm>
          <a:prstGeom prst="rect">
            <a:avLst/>
          </a:prstGeom>
          <a:noFill/>
          <a:ln>
            <a:noFill/>
          </a:ln>
        </p:spPr>
        <p:txBody>
          <a:bodyPr spcFirstLastPara="1" wrap="square" lIns="121900" tIns="121900" rIns="121900" bIns="121900" anchor="t" anchorCtr="0">
            <a:noAutofit/>
          </a:bodyPr>
          <a:lstStyle/>
          <a:p>
            <a:pPr marL="0" lvl="0" indent="0" algn="l" rtl="0">
              <a:lnSpc>
                <a:spcPct val="100000"/>
              </a:lnSpc>
              <a:spcBef>
                <a:spcPts val="0"/>
              </a:spcBef>
              <a:spcAft>
                <a:spcPts val="0"/>
              </a:spcAft>
              <a:buSzPts val="1000"/>
              <a:buNone/>
            </a:pPr>
            <a:r>
              <a:rPr lang="en-US">
                <a:solidFill>
                  <a:srgbClr val="BFBFBF"/>
                </a:solidFill>
              </a:rPr>
              <a:t>To develop the Front-End and processing the app.</a:t>
            </a:r>
            <a:endParaRPr>
              <a:solidFill>
                <a:srgbClr val="BFBFBF"/>
              </a:solidFill>
            </a:endParaRPr>
          </a:p>
        </p:txBody>
      </p:sp>
      <p:sp>
        <p:nvSpPr>
          <p:cNvPr id="335" name="Google Shape;335;p5"/>
          <p:cNvSpPr txBox="1"/>
          <p:nvPr>
            <p:ph type="title" idx="6"/>
          </p:nvPr>
        </p:nvSpPr>
        <p:spPr>
          <a:xfrm>
            <a:off x="5257103" y="3542640"/>
            <a:ext cx="2338400" cy="770400"/>
          </a:xfrm>
          <a:prstGeom prst="rect">
            <a:avLst/>
          </a:prstGeom>
          <a:noFill/>
          <a:ln>
            <a:noFill/>
          </a:ln>
        </p:spPr>
        <p:txBody>
          <a:bodyPr spcFirstLastPara="1" wrap="square" lIns="121900" tIns="121900" rIns="121900" bIns="121900" anchor="ctr" anchorCtr="0">
            <a:noAutofit/>
          </a:bodyPr>
          <a:lstStyle/>
          <a:p>
            <a:pPr marL="0" lvl="0" indent="0" algn="l" rtl="0">
              <a:lnSpc>
                <a:spcPct val="90000"/>
              </a:lnSpc>
              <a:spcBef>
                <a:spcPts val="0"/>
              </a:spcBef>
              <a:spcAft>
                <a:spcPts val="0"/>
              </a:spcAft>
              <a:buClr>
                <a:srgbClr val="000000"/>
              </a:buClr>
              <a:buSzPts val="4800"/>
              <a:buFont typeface="Calibri" panose="020F0502020204030204"/>
              <a:buNone/>
            </a:pPr>
            <a:r>
              <a:rPr lang="en-US">
                <a:solidFill>
                  <a:srgbClr val="19D3DA"/>
                </a:solidFill>
              </a:rPr>
              <a:t>02</a:t>
            </a:r>
            <a:endParaRPr>
              <a:solidFill>
                <a:srgbClr val="19D3DA"/>
              </a:solidFill>
            </a:endParaRPr>
          </a:p>
        </p:txBody>
      </p:sp>
      <p:sp>
        <p:nvSpPr>
          <p:cNvPr id="336" name="Google Shape;336;p5"/>
          <p:cNvSpPr/>
          <p:nvPr/>
        </p:nvSpPr>
        <p:spPr>
          <a:xfrm>
            <a:off x="1701467" y="2083657"/>
            <a:ext cx="1098800" cy="1098800"/>
          </a:xfrm>
          <a:prstGeom prst="rect">
            <a:avLst/>
          </a:prstGeom>
          <a:solidFill>
            <a:srgbClr val="373A40"/>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37" name="Google Shape;337;p5"/>
          <p:cNvSpPr/>
          <p:nvPr/>
        </p:nvSpPr>
        <p:spPr>
          <a:xfrm>
            <a:off x="5257103" y="2083667"/>
            <a:ext cx="1098800" cy="1098800"/>
          </a:xfrm>
          <a:prstGeom prst="rect">
            <a:avLst/>
          </a:prstGeom>
          <a:solidFill>
            <a:srgbClr val="373A40"/>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cxnSp>
        <p:nvCxnSpPr>
          <p:cNvPr id="338" name="Google Shape;338;p5"/>
          <p:cNvCxnSpPr>
            <a:stCxn id="336" idx="1"/>
            <a:endCxn id="333" idx="1"/>
          </p:cNvCxnSpPr>
          <p:nvPr/>
        </p:nvCxnSpPr>
        <p:spPr>
          <a:xfrm flipH="1">
            <a:off x="1630967" y="2633057"/>
            <a:ext cx="70500" cy="1280100"/>
          </a:xfrm>
          <a:prstGeom prst="bentConnector3">
            <a:avLst>
              <a:gd name="adj1" fmla="val 532199"/>
            </a:avLst>
          </a:prstGeom>
          <a:noFill/>
          <a:ln w="9525" cap="flat" cmpd="sng">
            <a:solidFill>
              <a:schemeClr val="lt1"/>
            </a:solidFill>
            <a:prstDash val="solid"/>
            <a:round/>
            <a:headEnd type="none" w="sm" len="sm"/>
            <a:tailEnd type="none" w="sm" len="sm"/>
          </a:ln>
        </p:spPr>
      </p:cxnSp>
      <p:cxnSp>
        <p:nvCxnSpPr>
          <p:cNvPr id="339" name="Google Shape;339;p5"/>
          <p:cNvCxnSpPr>
            <a:stCxn id="337" idx="1"/>
            <a:endCxn id="335" idx="1"/>
          </p:cNvCxnSpPr>
          <p:nvPr/>
        </p:nvCxnSpPr>
        <p:spPr>
          <a:xfrm>
            <a:off x="5257103" y="2633067"/>
            <a:ext cx="600" cy="1294800"/>
          </a:xfrm>
          <a:prstGeom prst="bentConnector3">
            <a:avLst>
              <a:gd name="adj1" fmla="val -35983333"/>
            </a:avLst>
          </a:prstGeom>
          <a:noFill/>
          <a:ln w="9525" cap="flat" cmpd="sng">
            <a:solidFill>
              <a:schemeClr val="lt1"/>
            </a:solidFill>
            <a:prstDash val="solid"/>
            <a:round/>
            <a:headEnd type="none" w="sm" len="sm"/>
            <a:tailEnd type="none" w="sm" len="sm"/>
          </a:ln>
        </p:spPr>
      </p:cxnSp>
      <p:pic>
        <p:nvPicPr>
          <p:cNvPr id="340" name="Google Shape;340;p5" descr="Firebase, google icon"/>
          <p:cNvPicPr preferRelativeResize="0"/>
          <p:nvPr/>
        </p:nvPicPr>
        <p:blipFill rotWithShape="1">
          <a:blip r:embed="rId1"/>
          <a:srcRect/>
          <a:stretch>
            <a:fillRect/>
          </a:stretch>
        </p:blipFill>
        <p:spPr>
          <a:xfrm>
            <a:off x="5087698" y="1922105"/>
            <a:ext cx="1437610" cy="1437610"/>
          </a:xfrm>
          <a:prstGeom prst="rect">
            <a:avLst/>
          </a:prstGeom>
          <a:noFill/>
          <a:ln>
            <a:noFill/>
          </a:ln>
        </p:spPr>
      </p:pic>
      <p:pic>
        <p:nvPicPr>
          <p:cNvPr id="341" name="Google Shape;341;p5"/>
          <p:cNvPicPr preferRelativeResize="0"/>
          <p:nvPr/>
        </p:nvPicPr>
        <p:blipFill rotWithShape="1">
          <a:blip r:embed="rId2"/>
          <a:srcRect/>
          <a:stretch>
            <a:fillRect/>
          </a:stretch>
        </p:blipFill>
        <p:spPr>
          <a:xfrm>
            <a:off x="1727133" y="2080575"/>
            <a:ext cx="1102393" cy="1102393"/>
          </a:xfrm>
          <a:prstGeom prst="rect">
            <a:avLst/>
          </a:prstGeom>
          <a:noFill/>
          <a:ln>
            <a:noFill/>
          </a:ln>
        </p:spPr>
      </p:pic>
      <p:sp>
        <p:nvSpPr>
          <p:cNvPr id="342" name="Google Shape;342;p5"/>
          <p:cNvSpPr txBox="1"/>
          <p:nvPr/>
        </p:nvSpPr>
        <p:spPr>
          <a:xfrm>
            <a:off x="1214134" y="786057"/>
            <a:ext cx="6202902" cy="534400"/>
          </a:xfrm>
          <a:prstGeom prst="rect">
            <a:avLst/>
          </a:prstGeom>
          <a:noFill/>
          <a:ln>
            <a:noFill/>
          </a:ln>
        </p:spPr>
        <p:txBody>
          <a:bodyPr spcFirstLastPara="1" wrap="square" lIns="121900" tIns="121900" rIns="121900" bIns="121900" anchor="t" anchorCtr="0">
            <a:noAutofit/>
          </a:bodyPr>
          <a:lstStyle/>
          <a:p>
            <a:pPr marL="0" marR="0" lvl="0" indent="0" algn="l" rtl="0">
              <a:lnSpc>
                <a:spcPct val="90000"/>
              </a:lnSpc>
              <a:spcBef>
                <a:spcPts val="0"/>
              </a:spcBef>
              <a:spcAft>
                <a:spcPts val="0"/>
              </a:spcAft>
              <a:buClr>
                <a:srgbClr val="000000"/>
              </a:buClr>
              <a:buSzPts val="1200"/>
              <a:buFont typeface="Advent Pro SemiBold" panose="02000506040000020004"/>
              <a:buNone/>
            </a:pPr>
            <a:r>
              <a:rPr lang="en-US" sz="3600">
                <a:solidFill>
                  <a:schemeClr val="lt1"/>
                </a:solidFill>
                <a:latin typeface="Candara" panose="020E0502030303020204"/>
                <a:ea typeface="Candara" panose="020E0502030303020204"/>
                <a:cs typeface="Candara" panose="020E0502030303020204"/>
                <a:sym typeface="Candara" panose="020E0502030303020204"/>
              </a:rPr>
              <a:t>DEVELOPER TOOLS USED</a:t>
            </a:r>
            <a:endParaRPr lang="en-US" sz="3600">
              <a:solidFill>
                <a:schemeClr val="lt1"/>
              </a:solidFill>
              <a:latin typeface="Candara" panose="020E0502030303020204"/>
              <a:ea typeface="Candara" panose="020E0502030303020204"/>
              <a:cs typeface="Candara" panose="020E0502030303020204"/>
              <a:sym typeface="Candara" panose="020E0502030303020204"/>
            </a:endParaRPr>
          </a:p>
        </p:txBody>
      </p:sp>
      <p:grpSp>
        <p:nvGrpSpPr>
          <p:cNvPr id="343" name="Google Shape;343;p5"/>
          <p:cNvGrpSpPr/>
          <p:nvPr/>
        </p:nvGrpSpPr>
        <p:grpSpPr>
          <a:xfrm>
            <a:off x="-82712" y="5871503"/>
            <a:ext cx="3039902" cy="1070044"/>
            <a:chOff x="-107174" y="5982511"/>
            <a:chExt cx="2848826" cy="875489"/>
          </a:xfrm>
        </p:grpSpPr>
        <p:pic>
          <p:nvPicPr>
            <p:cNvPr id="344" name="Google Shape;344;p5"/>
            <p:cNvPicPr preferRelativeResize="0"/>
            <p:nvPr/>
          </p:nvPicPr>
          <p:blipFill rotWithShape="1">
            <a:blip r:embed="rId3"/>
            <a:srcRect/>
            <a:stretch>
              <a:fillRect/>
            </a:stretch>
          </p:blipFill>
          <p:spPr>
            <a:xfrm>
              <a:off x="-107174" y="5982511"/>
              <a:ext cx="2848826" cy="875489"/>
            </a:xfrm>
            <a:prstGeom prst="rect">
              <a:avLst/>
            </a:prstGeom>
            <a:noFill/>
            <a:ln>
              <a:noFill/>
            </a:ln>
          </p:spPr>
        </p:pic>
        <p:sp>
          <p:nvSpPr>
            <p:cNvPr id="345" name="Google Shape;345;p5"/>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grpSp>
        <p:nvGrpSpPr>
          <p:cNvPr id="346" name="Google Shape;346;p5"/>
          <p:cNvGrpSpPr/>
          <p:nvPr/>
        </p:nvGrpSpPr>
        <p:grpSpPr>
          <a:xfrm>
            <a:off x="8543498" y="1760162"/>
            <a:ext cx="3103253" cy="4086618"/>
            <a:chOff x="2501950" y="1507050"/>
            <a:chExt cx="2392350" cy="2696525"/>
          </a:xfrm>
        </p:grpSpPr>
        <p:sp>
          <p:nvSpPr>
            <p:cNvPr id="347" name="Google Shape;347;p5"/>
            <p:cNvSpPr/>
            <p:nvPr/>
          </p:nvSpPr>
          <p:spPr>
            <a:xfrm>
              <a:off x="4032450" y="3778325"/>
              <a:ext cx="0" cy="25"/>
            </a:xfrm>
            <a:custGeom>
              <a:avLst/>
              <a:gdLst/>
              <a:ahLst/>
              <a:cxnLst/>
              <a:rect l="l" t="t" r="r" b="b"/>
              <a:pathLst>
                <a:path w="120000" h="1" extrusionOk="0">
                  <a:moveTo>
                    <a:pt x="0" y="0"/>
                  </a:moveTo>
                  <a:close/>
                </a:path>
              </a:pathLst>
            </a:custGeom>
            <a:solidFill>
              <a:srgbClr val="FFD6E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48" name="Google Shape;348;p5"/>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00889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49" name="Google Shape;349;p5"/>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008891"/>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50" name="Google Shape;350;p5"/>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51" name="Google Shape;351;p5"/>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52" name="Google Shape;352;p5"/>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53" name="Google Shape;353;p5"/>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54" name="Google Shape;354;p5"/>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55" name="Google Shape;355;p5"/>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56" name="Google Shape;356;p5"/>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57" name="Google Shape;357;p5"/>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58" name="Google Shape;358;p5"/>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59" name="Google Shape;359;p5"/>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60" name="Google Shape;360;p5"/>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61" name="Google Shape;361;p5"/>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62" name="Google Shape;362;p5"/>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63" name="Google Shape;363;p5"/>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64" name="Google Shape;364;p5"/>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65" name="Google Shape;365;p5"/>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19D3DA"/>
            </a:solidFill>
            <a:ln w="12700" cap="flat" cmpd="sng">
              <a:solidFill>
                <a:srgbClr val="BA8C00"/>
              </a:solidFill>
              <a:prstDash val="solid"/>
              <a:miter lim="800000"/>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366" name="Google Shape;366;p5"/>
          <p:cNvGrpSpPr/>
          <p:nvPr/>
        </p:nvGrpSpPr>
        <p:grpSpPr>
          <a:xfrm>
            <a:off x="9254332" y="2188749"/>
            <a:ext cx="2055668" cy="3273337"/>
            <a:chOff x="2160750" y="237575"/>
            <a:chExt cx="3253325" cy="5180425"/>
          </a:xfrm>
        </p:grpSpPr>
        <p:sp>
          <p:nvSpPr>
            <p:cNvPr id="367" name="Google Shape;367;p5"/>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68" name="Google Shape;368;p5"/>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69" name="Google Shape;369;p5"/>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70" name="Google Shape;370;p5"/>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71" name="Google Shape;371;p5"/>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72" name="Google Shape;372;p5"/>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rgbClr val="FFA5A5"/>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73" name="Google Shape;373;p5"/>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74" name="Google Shape;374;p5"/>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rgbClr val="FFA5A5"/>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75" name="Google Shape;375;p5"/>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76" name="Google Shape;376;p5"/>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77" name="Google Shape;377;p5"/>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78" name="Google Shape;378;p5"/>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79" name="Google Shape;379;p5"/>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80" name="Google Shape;380;p5"/>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rgbClr val="FFA5A5"/>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81" name="Google Shape;381;p5"/>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rgbClr val="FFA5A5"/>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82" name="Google Shape;382;p5"/>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83" name="Google Shape;383;p5"/>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rgbClr val="FFA5A5"/>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84" name="Google Shape;384;p5"/>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85" name="Google Shape;385;p5"/>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rgbClr val="FFA5A5"/>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86" name="Google Shape;386;p5"/>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87" name="Google Shape;387;p5"/>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88" name="Google Shape;388;p5"/>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89" name="Google Shape;389;p5"/>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90" name="Google Shape;390;p5"/>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91" name="Google Shape;391;p5"/>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92" name="Google Shape;392;p5"/>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93" name="Google Shape;393;p5"/>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94" name="Google Shape;394;p5"/>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rgbClr val="FFA5A5"/>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95" name="Google Shape;395;p5"/>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96" name="Google Shape;396;p5"/>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97" name="Google Shape;397;p5"/>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sp>
          <p:nvSpPr>
            <p:cNvPr id="398" name="Google Shape;398;p5"/>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399" name="Google Shape;399;p5"/>
          <p:cNvSpPr txBox="1"/>
          <p:nvPr/>
        </p:nvSpPr>
        <p:spPr>
          <a:xfrm>
            <a:off x="5291909" y="4278348"/>
            <a:ext cx="2870000" cy="770400"/>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rgbClr val="000000"/>
              </a:buClr>
              <a:buSzPts val="1200"/>
              <a:buFont typeface="Advent Pro SemiBold" panose="02000506040000020004"/>
              <a:buNone/>
            </a:pPr>
            <a:r>
              <a:rPr lang="en-US" sz="3200">
                <a:solidFill>
                  <a:schemeClr val="lt1"/>
                </a:solidFill>
                <a:latin typeface="Candara" panose="020E0502030303020204"/>
                <a:ea typeface="Candara" panose="020E0502030303020204"/>
                <a:cs typeface="Candara" panose="020E0502030303020204"/>
                <a:sym typeface="Candara" panose="020E0502030303020204"/>
              </a:rPr>
              <a:t>FIREBASE</a:t>
            </a:r>
            <a:endParaRPr lang="en-US" sz="3200">
              <a:solidFill>
                <a:schemeClr val="lt1"/>
              </a:solidFill>
              <a:latin typeface="Candara" panose="020E0502030303020204"/>
              <a:ea typeface="Candara" panose="020E0502030303020204"/>
              <a:cs typeface="Candara" panose="020E0502030303020204"/>
              <a:sym typeface="Candara" panose="020E050203030302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41"/>
                                        </p:tgtEl>
                                        <p:attrNameLst>
                                          <p:attrName>style.visibility</p:attrName>
                                        </p:attrNameLst>
                                      </p:cBhvr>
                                      <p:to>
                                        <p:strVal val="visible"/>
                                      </p:to>
                                    </p:set>
                                    <p:animEffect transition="in" filter="fade">
                                      <p:cBhvr>
                                        <p:cTn id="7" dur="500"/>
                                        <p:tgtEl>
                                          <p:spTgt spid="341"/>
                                        </p:tgtEl>
                                      </p:cBhvr>
                                    </p:animEffect>
                                  </p:childTnLst>
                                </p:cTn>
                              </p:par>
                              <p:par>
                                <p:cTn id="8" presetID="10" presetClass="entr" presetSubtype="0" fill="hold" nodeType="withEffect">
                                  <p:stCondLst>
                                    <p:cond delay="0"/>
                                  </p:stCondLst>
                                  <p:childTnLst>
                                    <p:set>
                                      <p:cBhvr>
                                        <p:cTn id="9" dur="1" fill="hold">
                                          <p:stCondLst>
                                            <p:cond delay="0"/>
                                          </p:stCondLst>
                                        </p:cTn>
                                        <p:tgtEl>
                                          <p:spTgt spid="340"/>
                                        </p:tgtEl>
                                        <p:attrNameLst>
                                          <p:attrName>style.visibility</p:attrName>
                                        </p:attrNameLst>
                                      </p:cBhvr>
                                      <p:to>
                                        <p:strVal val="visible"/>
                                      </p:to>
                                    </p:set>
                                    <p:animEffect transition="in" filter="fade">
                                      <p:cBhvr>
                                        <p:cTn id="10" dur="500"/>
                                        <p:tgtEl>
                                          <p:spTgt spid="340"/>
                                        </p:tgtEl>
                                      </p:cBhvr>
                                    </p:animEffect>
                                  </p:childTnLst>
                                </p:cTn>
                              </p:par>
                              <p:par>
                                <p:cTn id="11" presetID="10" presetClass="entr" presetSubtype="0" fill="hold" nodeType="withEffect">
                                  <p:stCondLst>
                                    <p:cond delay="0"/>
                                  </p:stCondLst>
                                  <p:childTnLst>
                                    <p:set>
                                      <p:cBhvr>
                                        <p:cTn id="12" dur="1" fill="hold">
                                          <p:stCondLst>
                                            <p:cond delay="0"/>
                                          </p:stCondLst>
                                        </p:cTn>
                                        <p:tgtEl>
                                          <p:spTgt spid="333"/>
                                        </p:tgtEl>
                                        <p:attrNameLst>
                                          <p:attrName>style.visibility</p:attrName>
                                        </p:attrNameLst>
                                      </p:cBhvr>
                                      <p:to>
                                        <p:strVal val="visible"/>
                                      </p:to>
                                    </p:set>
                                    <p:animEffect transition="in" filter="fade">
                                      <p:cBhvr>
                                        <p:cTn id="13" dur="500"/>
                                        <p:tgtEl>
                                          <p:spTgt spid="333"/>
                                        </p:tgtEl>
                                      </p:cBhvr>
                                    </p:animEffect>
                                  </p:childTnLst>
                                </p:cTn>
                              </p:par>
                              <p:par>
                                <p:cTn id="14" presetID="10" presetClass="entr" presetSubtype="0" fill="hold" nodeType="withEffect">
                                  <p:stCondLst>
                                    <p:cond delay="0"/>
                                  </p:stCondLst>
                                  <p:childTnLst>
                                    <p:set>
                                      <p:cBhvr>
                                        <p:cTn id="15" dur="1" fill="hold">
                                          <p:stCondLst>
                                            <p:cond delay="0"/>
                                          </p:stCondLst>
                                        </p:cTn>
                                        <p:tgtEl>
                                          <p:spTgt spid="335"/>
                                        </p:tgtEl>
                                        <p:attrNameLst>
                                          <p:attrName>style.visibility</p:attrName>
                                        </p:attrNameLst>
                                      </p:cBhvr>
                                      <p:to>
                                        <p:strVal val="visible"/>
                                      </p:to>
                                    </p:set>
                                    <p:animEffect transition="in" filter="fade">
                                      <p:cBhvr>
                                        <p:cTn id="16" dur="500"/>
                                        <p:tgtEl>
                                          <p:spTgt spid="335"/>
                                        </p:tgtEl>
                                      </p:cBhvr>
                                    </p:animEffect>
                                  </p:childTnLst>
                                </p:cTn>
                              </p:par>
                              <p:par>
                                <p:cTn id="17" presetID="10" presetClass="entr" presetSubtype="0" fill="hold" nodeType="withEffect">
                                  <p:stCondLst>
                                    <p:cond delay="0"/>
                                  </p:stCondLst>
                                  <p:childTnLst>
                                    <p:set>
                                      <p:cBhvr>
                                        <p:cTn id="18" dur="1" fill="hold">
                                          <p:stCondLst>
                                            <p:cond delay="0"/>
                                          </p:stCondLst>
                                        </p:cTn>
                                        <p:tgtEl>
                                          <p:spTgt spid="339"/>
                                        </p:tgtEl>
                                        <p:attrNameLst>
                                          <p:attrName>style.visibility</p:attrName>
                                        </p:attrNameLst>
                                      </p:cBhvr>
                                      <p:to>
                                        <p:strVal val="visible"/>
                                      </p:to>
                                    </p:set>
                                    <p:animEffect transition="in" filter="fade">
                                      <p:cBhvr>
                                        <p:cTn id="19" dur="500"/>
                                        <p:tgtEl>
                                          <p:spTgt spid="339"/>
                                        </p:tgtEl>
                                      </p:cBhvr>
                                    </p:animEffect>
                                  </p:childTnLst>
                                </p:cTn>
                              </p:par>
                              <p:par>
                                <p:cTn id="20" presetID="10" presetClass="entr" presetSubtype="0" fill="hold" nodeType="withEffect">
                                  <p:stCondLst>
                                    <p:cond delay="0"/>
                                  </p:stCondLst>
                                  <p:childTnLst>
                                    <p:set>
                                      <p:cBhvr>
                                        <p:cTn id="21" dur="1" fill="hold">
                                          <p:stCondLst>
                                            <p:cond delay="0"/>
                                          </p:stCondLst>
                                        </p:cTn>
                                        <p:tgtEl>
                                          <p:spTgt spid="338"/>
                                        </p:tgtEl>
                                        <p:attrNameLst>
                                          <p:attrName>style.visibility</p:attrName>
                                        </p:attrNameLst>
                                      </p:cBhvr>
                                      <p:to>
                                        <p:strVal val="visible"/>
                                      </p:to>
                                    </p:set>
                                    <p:animEffect transition="in" filter="fade">
                                      <p:cBhvr>
                                        <p:cTn id="22" dur="500"/>
                                        <p:tgtEl>
                                          <p:spTgt spid="338"/>
                                        </p:tgtEl>
                                      </p:cBhvr>
                                    </p:animEffect>
                                  </p:childTnLst>
                                </p:cTn>
                              </p:par>
                              <p:par>
                                <p:cTn id="23" presetID="10" presetClass="entr" presetSubtype="0" fill="hold" nodeType="withEffect">
                                  <p:stCondLst>
                                    <p:cond delay="0"/>
                                  </p:stCondLst>
                                  <p:childTnLst>
                                    <p:set>
                                      <p:cBhvr>
                                        <p:cTn id="24" dur="1" fill="hold">
                                          <p:stCondLst>
                                            <p:cond delay="0"/>
                                          </p:stCondLst>
                                        </p:cTn>
                                        <p:tgtEl>
                                          <p:spTgt spid="331"/>
                                        </p:tgtEl>
                                        <p:attrNameLst>
                                          <p:attrName>style.visibility</p:attrName>
                                        </p:attrNameLst>
                                      </p:cBhvr>
                                      <p:to>
                                        <p:strVal val="visible"/>
                                      </p:to>
                                    </p:set>
                                    <p:animEffect transition="in" filter="fade">
                                      <p:cBhvr>
                                        <p:cTn id="25" dur="500"/>
                                        <p:tgtEl>
                                          <p:spTgt spid="331"/>
                                        </p:tgtEl>
                                      </p:cBhvr>
                                    </p:animEffect>
                                  </p:childTnLst>
                                </p:cTn>
                              </p:par>
                              <p:par>
                                <p:cTn id="26" presetID="10" presetClass="entr" presetSubtype="0" fill="hold" nodeType="withEffect">
                                  <p:stCondLst>
                                    <p:cond delay="0"/>
                                  </p:stCondLst>
                                  <p:childTnLst>
                                    <p:set>
                                      <p:cBhvr>
                                        <p:cTn id="27" dur="1" fill="hold">
                                          <p:stCondLst>
                                            <p:cond delay="0"/>
                                          </p:stCondLst>
                                        </p:cTn>
                                        <p:tgtEl>
                                          <p:spTgt spid="332">
                                            <p:txEl>
                                              <p:pRg st="0" end="0"/>
                                            </p:txEl>
                                          </p:spTgt>
                                        </p:tgtEl>
                                        <p:attrNameLst>
                                          <p:attrName>style.visibility</p:attrName>
                                        </p:attrNameLst>
                                      </p:cBhvr>
                                      <p:to>
                                        <p:strVal val="visible"/>
                                      </p:to>
                                    </p:set>
                                    <p:animEffect transition="in" filter="fade">
                                      <p:cBhvr>
                                        <p:cTn id="28" dur="500"/>
                                        <p:tgtEl>
                                          <p:spTgt spid="332">
                                            <p:txEl>
                                              <p:pRg st="0" end="0"/>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99"/>
                                        </p:tgtEl>
                                        <p:attrNameLst>
                                          <p:attrName>style.visibility</p:attrName>
                                        </p:attrNameLst>
                                      </p:cBhvr>
                                      <p:to>
                                        <p:strVal val="visible"/>
                                      </p:to>
                                    </p:set>
                                    <p:animEffect transition="in" filter="fade">
                                      <p:cBhvr>
                                        <p:cTn id="31" dur="500"/>
                                        <p:tgtEl>
                                          <p:spTgt spid="399"/>
                                        </p:tgtEl>
                                      </p:cBhvr>
                                    </p:animEffect>
                                  </p:childTnLst>
                                </p:cTn>
                              </p:par>
                              <p:par>
                                <p:cTn id="32" presetID="10" presetClass="entr" presetSubtype="0" fill="hold" nodeType="withEffect">
                                  <p:stCondLst>
                                    <p:cond delay="0"/>
                                  </p:stCondLst>
                                  <p:childTnLst>
                                    <p:set>
                                      <p:cBhvr>
                                        <p:cTn id="33" dur="1" fill="hold">
                                          <p:stCondLst>
                                            <p:cond delay="0"/>
                                          </p:stCondLst>
                                        </p:cTn>
                                        <p:tgtEl>
                                          <p:spTgt spid="334">
                                            <p:txEl>
                                              <p:pRg st="0" end="0"/>
                                            </p:txEl>
                                          </p:spTgt>
                                        </p:tgtEl>
                                        <p:attrNameLst>
                                          <p:attrName>style.visibility</p:attrName>
                                        </p:attrNameLst>
                                      </p:cBhvr>
                                      <p:to>
                                        <p:strVal val="visible"/>
                                      </p:to>
                                    </p:set>
                                    <p:animEffect transition="in" filter="fade">
                                      <p:cBhvr>
                                        <p:cTn id="34" dur="500"/>
                                        <p:tgtEl>
                                          <p:spTgt spid="334">
                                            <p:txEl>
                                              <p:pRg st="0" end="0"/>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342"/>
                                        </p:tgtEl>
                                        <p:attrNameLst>
                                          <p:attrName>style.visibility</p:attrName>
                                        </p:attrNameLst>
                                      </p:cBhvr>
                                      <p:to>
                                        <p:strVal val="visible"/>
                                      </p:to>
                                    </p:set>
                                    <p:animEffect transition="in" filter="fade">
                                      <p:cBhvr>
                                        <p:cTn id="37" dur="500"/>
                                        <p:tgtEl>
                                          <p:spTgt spid="3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03" name="Shape 403"/>
        <p:cNvGrpSpPr/>
        <p:nvPr/>
      </p:nvGrpSpPr>
      <p:grpSpPr>
        <a:xfrm>
          <a:off x="0" y="0"/>
          <a:ext cx="0" cy="0"/>
          <a:chOff x="0" y="0"/>
          <a:chExt cx="0" cy="0"/>
        </a:xfrm>
      </p:grpSpPr>
      <p:sp>
        <p:nvSpPr>
          <p:cNvPr id="404" name="Google Shape;404;p6"/>
          <p:cNvSpPr txBox="1"/>
          <p:nvPr/>
        </p:nvSpPr>
        <p:spPr>
          <a:xfrm>
            <a:off x="241737" y="1965885"/>
            <a:ext cx="7778311" cy="193899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rgbClr val="19D3DA"/>
                </a:solidFill>
                <a:latin typeface="Calibri" panose="020F0502020204030204"/>
                <a:ea typeface="Calibri" panose="020F0502020204030204"/>
                <a:cs typeface="Calibri" panose="020F0502020204030204"/>
                <a:sym typeface="Calibri" panose="020F0502020204030204"/>
              </a:rPr>
              <a:t>Explicit Intents </a:t>
            </a:r>
            <a:r>
              <a:rPr lang="en-US" sz="2400">
                <a:solidFill>
                  <a:srgbClr val="BFBFBF"/>
                </a:solidFill>
                <a:latin typeface="Calibri" panose="020F0502020204030204"/>
                <a:ea typeface="Calibri" panose="020F0502020204030204"/>
                <a:cs typeface="Calibri" panose="020F0502020204030204"/>
                <a:sym typeface="Calibri" panose="020F0502020204030204"/>
              </a:rPr>
              <a:t>have specified a component which provides the exact class to be run. Often these will not include any other information, simply being a way for an application to launch various internal activities it has as the user interacts with the application.</a:t>
            </a:r>
            <a:endParaRPr lang="en-US" sz="2400">
              <a:solidFill>
                <a:srgbClr val="BFBFBF"/>
              </a:solidFill>
              <a:latin typeface="Calibri" panose="020F0502020204030204"/>
              <a:ea typeface="Calibri" panose="020F0502020204030204"/>
              <a:cs typeface="Calibri" panose="020F0502020204030204"/>
              <a:sym typeface="Calibri" panose="020F0502020204030204"/>
            </a:endParaRPr>
          </a:p>
        </p:txBody>
      </p:sp>
      <p:pic>
        <p:nvPicPr>
          <p:cNvPr id="405" name="Google Shape;405;p6"/>
          <p:cNvPicPr preferRelativeResize="0"/>
          <p:nvPr/>
        </p:nvPicPr>
        <p:blipFill rotWithShape="1">
          <a:blip r:embed="rId1"/>
          <a:srcRect t="2621" r="4490"/>
          <a:stretch>
            <a:fillRect/>
          </a:stretch>
        </p:blipFill>
        <p:spPr>
          <a:xfrm>
            <a:off x="8596807" y="890618"/>
            <a:ext cx="3353456" cy="5076763"/>
          </a:xfrm>
          <a:prstGeom prst="roundRect">
            <a:avLst>
              <a:gd name="adj" fmla="val 8594"/>
            </a:avLst>
          </a:prstGeom>
          <a:solidFill>
            <a:srgbClr val="ECECEC"/>
          </a:solidFill>
          <a:ln>
            <a:noFill/>
          </a:ln>
          <a:effectLst>
            <a:reflection stA="38000" endPos="28000" dist="5000" dir="5400000" sy="-100000" algn="bl" rotWithShape="0"/>
          </a:effectLst>
        </p:spPr>
      </p:pic>
      <p:sp>
        <p:nvSpPr>
          <p:cNvPr id="406" name="Google Shape;406;p6"/>
          <p:cNvSpPr txBox="1"/>
          <p:nvPr/>
        </p:nvSpPr>
        <p:spPr>
          <a:xfrm>
            <a:off x="168819" y="4564116"/>
            <a:ext cx="7851229" cy="15696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rgbClr val="19D3DA"/>
                </a:solidFill>
                <a:latin typeface="Calibri" panose="020F0502020204030204"/>
                <a:ea typeface="Calibri" panose="020F0502020204030204"/>
                <a:cs typeface="Calibri" panose="020F0502020204030204"/>
                <a:sym typeface="Calibri" panose="020F0502020204030204"/>
              </a:rPr>
              <a:t>Implicit Intents </a:t>
            </a:r>
            <a:r>
              <a:rPr lang="en-US" sz="2400">
                <a:solidFill>
                  <a:srgbClr val="BFBFBF"/>
                </a:solidFill>
                <a:latin typeface="Calibri" panose="020F0502020204030204"/>
                <a:ea typeface="Calibri" panose="020F0502020204030204"/>
                <a:cs typeface="Calibri" panose="020F0502020204030204"/>
                <a:sym typeface="Calibri" panose="020F0502020204030204"/>
              </a:rPr>
              <a:t>have not specified a component; instead, they must include enough information for the system to determine which of the available components is best to run for that intent.</a:t>
            </a:r>
            <a:endParaRPr lang="en-US" sz="2400">
              <a:solidFill>
                <a:srgbClr val="BFBFBF"/>
              </a:solidFill>
              <a:latin typeface="Calibri" panose="020F0502020204030204"/>
              <a:ea typeface="Calibri" panose="020F0502020204030204"/>
              <a:cs typeface="Calibri" panose="020F0502020204030204"/>
              <a:sym typeface="Calibri" panose="020F0502020204030204"/>
            </a:endParaRPr>
          </a:p>
        </p:txBody>
      </p:sp>
      <p:sp>
        <p:nvSpPr>
          <p:cNvPr id="407" name="Google Shape;407;p6"/>
          <p:cNvSpPr txBox="1"/>
          <p:nvPr/>
        </p:nvSpPr>
        <p:spPr>
          <a:xfrm>
            <a:off x="241737" y="620111"/>
            <a:ext cx="5200206"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400" u="sng">
                <a:solidFill>
                  <a:srgbClr val="008891"/>
                </a:solidFill>
                <a:latin typeface="Calibri" panose="020F0502020204030204"/>
                <a:ea typeface="Calibri" panose="020F0502020204030204"/>
                <a:cs typeface="Calibri" panose="020F0502020204030204"/>
                <a:sym typeface="Calibri" panose="020F0502020204030204"/>
              </a:rPr>
              <a:t>ANDROID STUDIO</a:t>
            </a:r>
            <a:endParaRPr sz="5400" u="sng">
              <a:solidFill>
                <a:srgbClr val="00889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4"/>
                                        </p:tgtEl>
                                        <p:attrNameLst>
                                          <p:attrName>style.visibility</p:attrName>
                                        </p:attrNameLst>
                                      </p:cBhvr>
                                      <p:to>
                                        <p:strVal val="visible"/>
                                      </p:to>
                                    </p:set>
                                    <p:animEffect transition="in" filter="fade">
                                      <p:cBhvr>
                                        <p:cTn id="7" dur="500"/>
                                        <p:tgtEl>
                                          <p:spTgt spid="404"/>
                                        </p:tgtEl>
                                      </p:cBhvr>
                                    </p:animEffect>
                                  </p:childTnLst>
                                </p:cTn>
                              </p:par>
                              <p:par>
                                <p:cTn id="8" presetID="10" presetClass="entr" presetSubtype="0" fill="hold" nodeType="withEffect">
                                  <p:stCondLst>
                                    <p:cond delay="0"/>
                                  </p:stCondLst>
                                  <p:childTnLst>
                                    <p:set>
                                      <p:cBhvr>
                                        <p:cTn id="9" dur="1" fill="hold">
                                          <p:stCondLst>
                                            <p:cond delay="0"/>
                                          </p:stCondLst>
                                        </p:cTn>
                                        <p:tgtEl>
                                          <p:spTgt spid="405"/>
                                        </p:tgtEl>
                                        <p:attrNameLst>
                                          <p:attrName>style.visibility</p:attrName>
                                        </p:attrNameLst>
                                      </p:cBhvr>
                                      <p:to>
                                        <p:strVal val="visible"/>
                                      </p:to>
                                    </p:set>
                                    <p:animEffect transition="in" filter="fade">
                                      <p:cBhvr>
                                        <p:cTn id="10" dur="500"/>
                                        <p:tgtEl>
                                          <p:spTgt spid="405"/>
                                        </p:tgtEl>
                                      </p:cBhvr>
                                    </p:animEffect>
                                  </p:childTnLst>
                                </p:cTn>
                              </p:par>
                              <p:par>
                                <p:cTn id="11" presetID="10" presetClass="entr" presetSubtype="0" fill="hold" nodeType="withEffect">
                                  <p:stCondLst>
                                    <p:cond delay="0"/>
                                  </p:stCondLst>
                                  <p:childTnLst>
                                    <p:set>
                                      <p:cBhvr>
                                        <p:cTn id="12" dur="1" fill="hold">
                                          <p:stCondLst>
                                            <p:cond delay="0"/>
                                          </p:stCondLst>
                                        </p:cTn>
                                        <p:tgtEl>
                                          <p:spTgt spid="406"/>
                                        </p:tgtEl>
                                        <p:attrNameLst>
                                          <p:attrName>style.visibility</p:attrName>
                                        </p:attrNameLst>
                                      </p:cBhvr>
                                      <p:to>
                                        <p:strVal val="visible"/>
                                      </p:to>
                                    </p:set>
                                    <p:animEffect transition="in" filter="fade">
                                      <p:cBhvr>
                                        <p:cTn id="13" dur="500"/>
                                        <p:tgtEl>
                                          <p:spTgt spid="406"/>
                                        </p:tgtEl>
                                      </p:cBhvr>
                                    </p:animEffect>
                                  </p:childTnLst>
                                </p:cTn>
                              </p:par>
                              <p:par>
                                <p:cTn id="14" presetID="10" presetClass="entr" presetSubtype="0" fill="hold" nodeType="withEffect">
                                  <p:stCondLst>
                                    <p:cond delay="0"/>
                                  </p:stCondLst>
                                  <p:childTnLst>
                                    <p:set>
                                      <p:cBhvr>
                                        <p:cTn id="15" dur="1" fill="hold">
                                          <p:stCondLst>
                                            <p:cond delay="0"/>
                                          </p:stCondLst>
                                        </p:cTn>
                                        <p:tgtEl>
                                          <p:spTgt spid="407"/>
                                        </p:tgtEl>
                                        <p:attrNameLst>
                                          <p:attrName>style.visibility</p:attrName>
                                        </p:attrNameLst>
                                      </p:cBhvr>
                                      <p:to>
                                        <p:strVal val="visible"/>
                                      </p:to>
                                    </p:set>
                                    <p:animEffect transition="in" filter="fade">
                                      <p:cBhvr>
                                        <p:cTn id="16" dur="500"/>
                                        <p:tgtEl>
                                          <p:spTgt spid="4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11" name="Shape 411"/>
        <p:cNvGrpSpPr/>
        <p:nvPr/>
      </p:nvGrpSpPr>
      <p:grpSpPr>
        <a:xfrm>
          <a:off x="0" y="0"/>
          <a:ext cx="0" cy="0"/>
          <a:chOff x="0" y="0"/>
          <a:chExt cx="0" cy="0"/>
        </a:xfrm>
      </p:grpSpPr>
      <p:sp>
        <p:nvSpPr>
          <p:cNvPr id="412" name="Google Shape;412;p7"/>
          <p:cNvSpPr txBox="1"/>
          <p:nvPr/>
        </p:nvSpPr>
        <p:spPr>
          <a:xfrm>
            <a:off x="182880" y="1337238"/>
            <a:ext cx="4815112" cy="458587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rgbClr val="19D3DA"/>
                </a:solidFill>
                <a:latin typeface="Candara" panose="020E0502030303020204"/>
                <a:ea typeface="Candara" panose="020E0502030303020204"/>
                <a:cs typeface="Candara" panose="020E0502030303020204"/>
                <a:sym typeface="Candara" panose="020E0502030303020204"/>
              </a:rPr>
              <a:t>Firebase Authentication </a:t>
            </a:r>
            <a:r>
              <a:rPr lang="en-US" sz="2400">
                <a:solidFill>
                  <a:srgbClr val="BFBFBF"/>
                </a:solidFill>
                <a:latin typeface="Candara" panose="020E0502030303020204"/>
                <a:ea typeface="Candara" panose="020E0502030303020204"/>
                <a:cs typeface="Candara" panose="020E0502030303020204"/>
                <a:sym typeface="Candara" panose="020E0502030303020204"/>
              </a:rPr>
              <a:t>aims to make secure authentication systems easy. It provides an end-to-end identity solution, supporting email and password accounts, phone authentication and more. </a:t>
            </a:r>
            <a:endParaRPr lang="en-US" sz="2400">
              <a:solidFill>
                <a:srgbClr val="BFBFBF"/>
              </a:solidFill>
              <a:latin typeface="Candara" panose="020E0502030303020204"/>
              <a:ea typeface="Candara" panose="020E0502030303020204"/>
              <a:cs typeface="Candara" panose="020E0502030303020204"/>
              <a:sym typeface="Candara" panose="020E0502030303020204"/>
            </a:endParaRPr>
          </a:p>
          <a:p>
            <a:pPr marL="0" marR="0" lvl="0" indent="0" algn="l" rtl="0">
              <a:spcBef>
                <a:spcPts val="0"/>
              </a:spcBef>
              <a:spcAft>
                <a:spcPts val="0"/>
              </a:spcAft>
              <a:buNone/>
            </a:pPr>
            <a:endParaRPr sz="2400">
              <a:solidFill>
                <a:srgbClr val="BFBFBF"/>
              </a:solidFill>
              <a:latin typeface="Candara" panose="020E0502030303020204"/>
              <a:ea typeface="Candara" panose="020E0502030303020204"/>
              <a:cs typeface="Candara" panose="020E0502030303020204"/>
              <a:sym typeface="Candara" panose="020E0502030303020204"/>
            </a:endParaRPr>
          </a:p>
          <a:p>
            <a:pPr marL="0" marR="0" lvl="0" indent="0" algn="l" rtl="0">
              <a:spcBef>
                <a:spcPts val="0"/>
              </a:spcBef>
              <a:spcAft>
                <a:spcPts val="0"/>
              </a:spcAft>
              <a:buNone/>
            </a:pPr>
            <a:endParaRPr sz="2400">
              <a:solidFill>
                <a:srgbClr val="BFBFBF"/>
              </a:solidFill>
              <a:latin typeface="Candara" panose="020E0502030303020204"/>
              <a:ea typeface="Candara" panose="020E0502030303020204"/>
              <a:cs typeface="Candara" panose="020E0502030303020204"/>
              <a:sym typeface="Candara" panose="020E0502030303020204"/>
            </a:endParaRPr>
          </a:p>
          <a:p>
            <a:pPr marL="0" marR="0" lvl="0" indent="0" algn="l" rtl="0">
              <a:spcBef>
                <a:spcPts val="0"/>
              </a:spcBef>
              <a:spcAft>
                <a:spcPts val="0"/>
              </a:spcAft>
              <a:buNone/>
            </a:pPr>
            <a:r>
              <a:rPr lang="en-US" sz="2400">
                <a:solidFill>
                  <a:srgbClr val="BFBFBF"/>
                </a:solidFill>
                <a:latin typeface="Candara" panose="020E0502030303020204"/>
                <a:ea typeface="Candara" panose="020E0502030303020204"/>
                <a:cs typeface="Candara" panose="020E0502030303020204"/>
                <a:sym typeface="Candara" panose="020E0502030303020204"/>
              </a:rPr>
              <a:t>The </a:t>
            </a:r>
            <a:r>
              <a:rPr lang="en-US" sz="2400">
                <a:solidFill>
                  <a:srgbClr val="19D3DA"/>
                </a:solidFill>
                <a:latin typeface="Candara" panose="020E0502030303020204"/>
                <a:ea typeface="Candara" panose="020E0502030303020204"/>
                <a:cs typeface="Candara" panose="020E0502030303020204"/>
                <a:sym typeface="Candara" panose="020E0502030303020204"/>
              </a:rPr>
              <a:t>Firebase Realtime Database </a:t>
            </a:r>
            <a:r>
              <a:rPr lang="en-US" sz="2400">
                <a:solidFill>
                  <a:srgbClr val="BFBFBF"/>
                </a:solidFill>
                <a:latin typeface="Candara" panose="020E0502030303020204"/>
                <a:ea typeface="Candara" panose="020E0502030303020204"/>
                <a:cs typeface="Candara" panose="020E0502030303020204"/>
                <a:sym typeface="Candara" panose="020E0502030303020204"/>
              </a:rPr>
              <a:t>is a </a:t>
            </a:r>
            <a:r>
              <a:rPr lang="en-US" sz="2800">
                <a:solidFill>
                  <a:srgbClr val="BFBFBF"/>
                </a:solidFill>
                <a:latin typeface="Candara" panose="020E0502030303020204"/>
                <a:ea typeface="Candara" panose="020E0502030303020204"/>
                <a:cs typeface="Candara" panose="020E0502030303020204"/>
                <a:sym typeface="Candara" panose="020E0502030303020204"/>
              </a:rPr>
              <a:t>cloud-hosted</a:t>
            </a:r>
            <a:r>
              <a:rPr lang="en-US" sz="2400">
                <a:solidFill>
                  <a:srgbClr val="BFBFBF"/>
                </a:solidFill>
                <a:latin typeface="Candara" panose="020E0502030303020204"/>
                <a:ea typeface="Candara" panose="020E0502030303020204"/>
                <a:cs typeface="Candara" panose="020E0502030303020204"/>
                <a:sym typeface="Candara" panose="020E0502030303020204"/>
              </a:rPr>
              <a:t> No-SQL database that lets you store and sync data between your users in real time.</a:t>
            </a:r>
            <a:endParaRPr lang="en-US" sz="2400">
              <a:solidFill>
                <a:srgbClr val="BFBFBF"/>
              </a:solidFill>
              <a:latin typeface="Candara" panose="020E0502030303020204"/>
              <a:ea typeface="Candara" panose="020E0502030303020204"/>
              <a:cs typeface="Candara" panose="020E0502030303020204"/>
              <a:sym typeface="Candara" panose="020E0502030303020204"/>
            </a:endParaRPr>
          </a:p>
        </p:txBody>
      </p:sp>
      <p:pic>
        <p:nvPicPr>
          <p:cNvPr id="413" name="Google Shape;413;p7"/>
          <p:cNvPicPr preferRelativeResize="0"/>
          <p:nvPr/>
        </p:nvPicPr>
        <p:blipFill rotWithShape="1">
          <a:blip r:embed="rId1"/>
          <a:srcRect l="35206" t="21037" r="26419" b="51407"/>
          <a:stretch>
            <a:fillRect/>
          </a:stretch>
        </p:blipFill>
        <p:spPr>
          <a:xfrm>
            <a:off x="4997992" y="2177293"/>
            <a:ext cx="7194008" cy="2905760"/>
          </a:xfrm>
          <a:prstGeom prst="rect">
            <a:avLst/>
          </a:prstGeom>
          <a:noFill/>
          <a:ln>
            <a:noFill/>
          </a:ln>
        </p:spPr>
      </p:pic>
      <p:grpSp>
        <p:nvGrpSpPr>
          <p:cNvPr id="414" name="Google Shape;414;p7"/>
          <p:cNvGrpSpPr/>
          <p:nvPr/>
        </p:nvGrpSpPr>
        <p:grpSpPr>
          <a:xfrm>
            <a:off x="-143672" y="5848916"/>
            <a:ext cx="3039902" cy="1070044"/>
            <a:chOff x="-107174" y="5982511"/>
            <a:chExt cx="2848826" cy="875489"/>
          </a:xfrm>
        </p:grpSpPr>
        <p:pic>
          <p:nvPicPr>
            <p:cNvPr id="415" name="Google Shape;415;p7"/>
            <p:cNvPicPr preferRelativeResize="0"/>
            <p:nvPr/>
          </p:nvPicPr>
          <p:blipFill rotWithShape="1">
            <a:blip r:embed="rId2"/>
            <a:srcRect/>
            <a:stretch>
              <a:fillRect/>
            </a:stretch>
          </p:blipFill>
          <p:spPr>
            <a:xfrm>
              <a:off x="-107174" y="5982511"/>
              <a:ext cx="2848826" cy="875489"/>
            </a:xfrm>
            <a:prstGeom prst="rect">
              <a:avLst/>
            </a:prstGeom>
            <a:noFill/>
            <a:ln>
              <a:noFill/>
            </a:ln>
          </p:spPr>
        </p:pic>
        <p:sp>
          <p:nvSpPr>
            <p:cNvPr id="416" name="Google Shape;416;p7"/>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sp>
        <p:nvSpPr>
          <p:cNvPr id="417" name="Google Shape;417;p7"/>
          <p:cNvSpPr txBox="1"/>
          <p:nvPr/>
        </p:nvSpPr>
        <p:spPr>
          <a:xfrm>
            <a:off x="182880" y="366412"/>
            <a:ext cx="2818079"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400" u="sng">
                <a:solidFill>
                  <a:srgbClr val="008891"/>
                </a:solidFill>
                <a:latin typeface="Calibri" panose="020F0502020204030204"/>
                <a:ea typeface="Calibri" panose="020F0502020204030204"/>
                <a:cs typeface="Calibri" panose="020F0502020204030204"/>
                <a:sym typeface="Calibri" panose="020F0502020204030204"/>
              </a:rPr>
              <a:t>FIREBASE</a:t>
            </a:r>
            <a:endParaRPr sz="5400" u="sng">
              <a:solidFill>
                <a:srgbClr val="00889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12"/>
                                        </p:tgtEl>
                                        <p:attrNameLst>
                                          <p:attrName>style.visibility</p:attrName>
                                        </p:attrNameLst>
                                      </p:cBhvr>
                                      <p:to>
                                        <p:strVal val="visible"/>
                                      </p:to>
                                    </p:set>
                                    <p:animEffect transition="in" filter="fade">
                                      <p:cBhvr>
                                        <p:cTn id="7" dur="500"/>
                                        <p:tgtEl>
                                          <p:spTgt spid="41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3"/>
                                        </p:tgtEl>
                                        <p:attrNameLst>
                                          <p:attrName>style.visibility</p:attrName>
                                        </p:attrNameLst>
                                      </p:cBhvr>
                                      <p:to>
                                        <p:strVal val="visible"/>
                                      </p:to>
                                    </p:set>
                                    <p:animEffect transition="in" filter="fade">
                                      <p:cBhvr>
                                        <p:cTn id="11" dur="500"/>
                                        <p:tgtEl>
                                          <p:spTgt spid="4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21" name="Shape 421"/>
        <p:cNvGrpSpPr/>
        <p:nvPr/>
      </p:nvGrpSpPr>
      <p:grpSpPr>
        <a:xfrm>
          <a:off x="0" y="0"/>
          <a:ext cx="0" cy="0"/>
          <a:chOff x="0" y="0"/>
          <a:chExt cx="0" cy="0"/>
        </a:xfrm>
      </p:grpSpPr>
      <p:sp>
        <p:nvSpPr>
          <p:cNvPr id="422" name="Google Shape;422;p8"/>
          <p:cNvSpPr txBox="1"/>
          <p:nvPr>
            <p:ph type="title"/>
          </p:nvPr>
        </p:nvSpPr>
        <p:spPr>
          <a:xfrm>
            <a:off x="1161974" y="1869260"/>
            <a:ext cx="5543912" cy="1794000"/>
          </a:xfrm>
          <a:prstGeom prst="rect">
            <a:avLst/>
          </a:prstGeom>
          <a:noFill/>
          <a:ln>
            <a:noFill/>
          </a:ln>
        </p:spPr>
        <p:txBody>
          <a:bodyPr spcFirstLastPara="1" wrap="square" lIns="120000" tIns="121900" rIns="0" bIns="121900" anchor="b" anchorCtr="0">
            <a:noAutofit/>
          </a:bodyPr>
          <a:lstStyle/>
          <a:p>
            <a:pPr marL="0" lvl="0" indent="0" algn="r" rtl="0">
              <a:lnSpc>
                <a:spcPct val="90000"/>
              </a:lnSpc>
              <a:spcBef>
                <a:spcPts val="0"/>
              </a:spcBef>
              <a:spcAft>
                <a:spcPts val="0"/>
              </a:spcAft>
              <a:buClr>
                <a:srgbClr val="19D3DA"/>
              </a:buClr>
              <a:buSzPts val="2200"/>
              <a:buFont typeface="Candara" panose="020E0502030303020204"/>
              <a:buNone/>
            </a:pPr>
            <a:r>
              <a:rPr lang="en-US" b="1">
                <a:solidFill>
                  <a:srgbClr val="19D3DA"/>
                </a:solidFill>
                <a:latin typeface="Candara" panose="020E0502030303020204"/>
                <a:ea typeface="Candara" panose="020E0502030303020204"/>
                <a:cs typeface="Candara" panose="020E0502030303020204"/>
                <a:sym typeface="Candara" panose="020E0502030303020204"/>
              </a:rPr>
              <a:t>SNEAK PEAK</a:t>
            </a:r>
            <a:endParaRPr b="1">
              <a:solidFill>
                <a:srgbClr val="19D3DA"/>
              </a:solidFill>
              <a:latin typeface="Candara" panose="020E0502030303020204"/>
              <a:ea typeface="Candara" panose="020E0502030303020204"/>
              <a:cs typeface="Candara" panose="020E0502030303020204"/>
              <a:sym typeface="Candara" panose="020E0502030303020204"/>
            </a:endParaRPr>
          </a:p>
        </p:txBody>
      </p:sp>
      <p:sp>
        <p:nvSpPr>
          <p:cNvPr id="423" name="Google Shape;423;p8"/>
          <p:cNvSpPr/>
          <p:nvPr/>
        </p:nvSpPr>
        <p:spPr>
          <a:xfrm>
            <a:off x="7748395" y="1138940"/>
            <a:ext cx="2382109" cy="4750061"/>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rgbClr val="FFA5A5"/>
          </a:solidFill>
          <a:ln w="19050" cap="flat" cmpd="sng">
            <a:solidFill>
              <a:srgbClr val="FCA08A"/>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1865">
              <a:solidFill>
                <a:schemeClr val="dk1"/>
              </a:solidFill>
              <a:latin typeface="Calibri" panose="020F0502020204030204"/>
              <a:ea typeface="Calibri" panose="020F0502020204030204"/>
              <a:cs typeface="Calibri" panose="020F0502020204030204"/>
              <a:sym typeface="Calibri" panose="020F0502020204030204"/>
            </a:endParaRPr>
          </a:p>
        </p:txBody>
      </p:sp>
      <p:grpSp>
        <p:nvGrpSpPr>
          <p:cNvPr id="424" name="Google Shape;424;p8"/>
          <p:cNvGrpSpPr/>
          <p:nvPr/>
        </p:nvGrpSpPr>
        <p:grpSpPr>
          <a:xfrm>
            <a:off x="-143672" y="5848916"/>
            <a:ext cx="3039902" cy="1070044"/>
            <a:chOff x="-107174" y="5982511"/>
            <a:chExt cx="2848826" cy="875489"/>
          </a:xfrm>
        </p:grpSpPr>
        <p:pic>
          <p:nvPicPr>
            <p:cNvPr id="425" name="Google Shape;425;p8"/>
            <p:cNvPicPr preferRelativeResize="0"/>
            <p:nvPr/>
          </p:nvPicPr>
          <p:blipFill rotWithShape="1">
            <a:blip r:embed="rId1"/>
            <a:srcRect/>
            <a:stretch>
              <a:fillRect/>
            </a:stretch>
          </p:blipFill>
          <p:spPr>
            <a:xfrm>
              <a:off x="-107174" y="5982511"/>
              <a:ext cx="2848826" cy="875489"/>
            </a:xfrm>
            <a:prstGeom prst="rect">
              <a:avLst/>
            </a:prstGeom>
            <a:noFill/>
            <a:ln>
              <a:noFill/>
            </a:ln>
          </p:spPr>
        </p:pic>
        <p:sp>
          <p:nvSpPr>
            <p:cNvPr id="426" name="Google Shape;426;p8"/>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pic>
        <p:nvPicPr>
          <p:cNvPr id="427" name="Google Shape;427;p8"/>
          <p:cNvPicPr preferRelativeResize="0"/>
          <p:nvPr/>
        </p:nvPicPr>
        <p:blipFill rotWithShape="1">
          <a:blip r:embed="rId2"/>
          <a:srcRect l="6777" t="-1481" r="53925"/>
          <a:stretch>
            <a:fillRect/>
          </a:stretch>
        </p:blipFill>
        <p:spPr>
          <a:xfrm>
            <a:off x="7815985" y="1531776"/>
            <a:ext cx="2242416" cy="4049486"/>
          </a:xfrm>
          <a:prstGeom prst="rect">
            <a:avLst/>
          </a:prstGeom>
          <a:noFill/>
          <a:ln>
            <a:noFill/>
          </a:ln>
        </p:spPr>
      </p:pic>
      <p:grpSp>
        <p:nvGrpSpPr>
          <p:cNvPr id="428" name="Google Shape;428;p8"/>
          <p:cNvGrpSpPr/>
          <p:nvPr/>
        </p:nvGrpSpPr>
        <p:grpSpPr>
          <a:xfrm>
            <a:off x="8154056" y="1576873"/>
            <a:ext cx="1566271" cy="1722526"/>
            <a:chOff x="8810685" y="1746394"/>
            <a:chExt cx="1644439" cy="2102943"/>
          </a:xfrm>
        </p:grpSpPr>
        <p:pic>
          <p:nvPicPr>
            <p:cNvPr id="429" name="Google Shape;429;p8" descr="Hand Cartoon clipart - Charity, Illustration, Hand, transparent clip art"/>
            <p:cNvPicPr preferRelativeResize="0"/>
            <p:nvPr/>
          </p:nvPicPr>
          <p:blipFill rotWithShape="1">
            <a:blip r:embed="rId3"/>
            <a:srcRect l="18703" t="38178" r="21787" b="4796"/>
            <a:stretch>
              <a:fillRect/>
            </a:stretch>
          </p:blipFill>
          <p:spPr>
            <a:xfrm>
              <a:off x="8810685" y="2791005"/>
              <a:ext cx="1644439" cy="1058332"/>
            </a:xfrm>
            <a:prstGeom prst="rect">
              <a:avLst/>
            </a:prstGeom>
            <a:noFill/>
            <a:ln>
              <a:noFill/>
            </a:ln>
          </p:spPr>
        </p:pic>
        <p:pic>
          <p:nvPicPr>
            <p:cNvPr id="430" name="Google Shape;430;p8" descr="Food Meals Bowl Free Picture - Food Bowl Clipart Png , Free Transparent  Clipart - ClipartKey"/>
            <p:cNvPicPr preferRelativeResize="0"/>
            <p:nvPr/>
          </p:nvPicPr>
          <p:blipFill rotWithShape="1">
            <a:blip r:embed="rId4"/>
            <a:srcRect/>
            <a:stretch>
              <a:fillRect/>
            </a:stretch>
          </p:blipFill>
          <p:spPr>
            <a:xfrm>
              <a:off x="9017745" y="2455046"/>
              <a:ext cx="1366394" cy="924377"/>
            </a:xfrm>
            <a:prstGeom prst="rect">
              <a:avLst/>
            </a:prstGeom>
            <a:noFill/>
            <a:ln>
              <a:noFill/>
            </a:ln>
          </p:spPr>
        </p:pic>
        <p:sp>
          <p:nvSpPr>
            <p:cNvPr id="431" name="Google Shape;431;p8"/>
            <p:cNvSpPr txBox="1"/>
            <p:nvPr/>
          </p:nvSpPr>
          <p:spPr>
            <a:xfrm>
              <a:off x="8947832" y="1746394"/>
              <a:ext cx="1501881" cy="7139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FFA5A5"/>
                  </a:solidFill>
                  <a:latin typeface="Calibri" panose="020F0502020204030204"/>
                  <a:ea typeface="Calibri" panose="020F0502020204030204"/>
                  <a:cs typeface="Calibri" panose="020F0502020204030204"/>
                  <a:sym typeface="Calibri" panose="020F0502020204030204"/>
                </a:rPr>
                <a:t>F</a:t>
              </a:r>
              <a:r>
                <a:rPr lang="en-US" sz="3200" b="1">
                  <a:solidFill>
                    <a:srgbClr val="19D3DA"/>
                  </a:solidFill>
                  <a:latin typeface="Calibri" panose="020F0502020204030204"/>
                  <a:ea typeface="Calibri" panose="020F0502020204030204"/>
                  <a:cs typeface="Calibri" panose="020F0502020204030204"/>
                  <a:sym typeface="Calibri" panose="020F0502020204030204"/>
                </a:rPr>
                <a:t>oo</a:t>
              </a:r>
              <a:r>
                <a:rPr lang="en-US" sz="2800" b="1">
                  <a:solidFill>
                    <a:srgbClr val="FFA5A5"/>
                  </a:solidFill>
                  <a:latin typeface="Calibri" panose="020F0502020204030204"/>
                  <a:ea typeface="Calibri" panose="020F0502020204030204"/>
                  <a:cs typeface="Calibri" panose="020F0502020204030204"/>
                  <a:sym typeface="Calibri" panose="020F0502020204030204"/>
                </a:rPr>
                <a:t>PER</a:t>
              </a:r>
              <a:endParaRPr sz="2800">
                <a:solidFill>
                  <a:srgbClr val="FFA5A5"/>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28"/>
                                        </p:tgtEl>
                                        <p:attrNameLst>
                                          <p:attrName>style.visibility</p:attrName>
                                        </p:attrNameLst>
                                      </p:cBhvr>
                                      <p:to>
                                        <p:strVal val="visible"/>
                                      </p:to>
                                    </p:set>
                                    <p:animEffect transition="in" filter="fade">
                                      <p:cBhvr>
                                        <p:cTn id="7" dur="500"/>
                                        <p:tgtEl>
                                          <p:spTgt spid="428"/>
                                        </p:tgtEl>
                                      </p:cBhvr>
                                    </p:animEffect>
                                  </p:childTnLst>
                                </p:cTn>
                              </p:par>
                              <p:par>
                                <p:cTn id="8" presetID="10" presetClass="entr" presetSubtype="0" fill="hold" nodeType="withEffect">
                                  <p:stCondLst>
                                    <p:cond delay="0"/>
                                  </p:stCondLst>
                                  <p:childTnLst>
                                    <p:set>
                                      <p:cBhvr>
                                        <p:cTn id="9" dur="1" fill="hold">
                                          <p:stCondLst>
                                            <p:cond delay="0"/>
                                          </p:stCondLst>
                                        </p:cTn>
                                        <p:tgtEl>
                                          <p:spTgt spid="422"/>
                                        </p:tgtEl>
                                        <p:attrNameLst>
                                          <p:attrName>style.visibility</p:attrName>
                                        </p:attrNameLst>
                                      </p:cBhvr>
                                      <p:to>
                                        <p:strVal val="visible"/>
                                      </p:to>
                                    </p:set>
                                    <p:animEffect transition="in" filter="fade">
                                      <p:cBhvr>
                                        <p:cTn id="10" dur="500"/>
                                        <p:tgtEl>
                                          <p:spTgt spid="4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35" name="Shape 435"/>
        <p:cNvGrpSpPr/>
        <p:nvPr/>
      </p:nvGrpSpPr>
      <p:grpSpPr>
        <a:xfrm>
          <a:off x="0" y="0"/>
          <a:ext cx="0" cy="0"/>
          <a:chOff x="0" y="0"/>
          <a:chExt cx="0" cy="0"/>
        </a:xfrm>
      </p:grpSpPr>
      <p:pic>
        <p:nvPicPr>
          <p:cNvPr id="436" name="Google Shape;436;p9"/>
          <p:cNvPicPr preferRelativeResize="0"/>
          <p:nvPr/>
        </p:nvPicPr>
        <p:blipFill rotWithShape="1">
          <a:blip r:embed="rId1"/>
          <a:srcRect t="4445" b="7999"/>
          <a:stretch>
            <a:fillRect/>
          </a:stretch>
        </p:blipFill>
        <p:spPr>
          <a:xfrm>
            <a:off x="7319572" y="548624"/>
            <a:ext cx="3246834" cy="6004560"/>
          </a:xfrm>
          <a:prstGeom prst="rect">
            <a:avLst/>
          </a:prstGeom>
          <a:noFill/>
          <a:ln>
            <a:noFill/>
          </a:ln>
        </p:spPr>
      </p:pic>
      <p:pic>
        <p:nvPicPr>
          <p:cNvPr id="437" name="Google Shape;437;p9"/>
          <p:cNvPicPr preferRelativeResize="0"/>
          <p:nvPr/>
        </p:nvPicPr>
        <p:blipFill rotWithShape="1">
          <a:blip r:embed="rId2"/>
          <a:srcRect t="4593" b="28295"/>
          <a:stretch>
            <a:fillRect/>
          </a:stretch>
        </p:blipFill>
        <p:spPr>
          <a:xfrm>
            <a:off x="941707" y="615934"/>
            <a:ext cx="3246834" cy="5138452"/>
          </a:xfrm>
          <a:prstGeom prst="rect">
            <a:avLst/>
          </a:prstGeom>
          <a:noFill/>
          <a:ln>
            <a:noFill/>
          </a:ln>
        </p:spPr>
      </p:pic>
      <p:grpSp>
        <p:nvGrpSpPr>
          <p:cNvPr id="438" name="Google Shape;438;p9"/>
          <p:cNvGrpSpPr/>
          <p:nvPr/>
        </p:nvGrpSpPr>
        <p:grpSpPr>
          <a:xfrm>
            <a:off x="-143672" y="5848916"/>
            <a:ext cx="3039902" cy="1070044"/>
            <a:chOff x="-107174" y="5982511"/>
            <a:chExt cx="2848826" cy="875489"/>
          </a:xfrm>
        </p:grpSpPr>
        <p:pic>
          <p:nvPicPr>
            <p:cNvPr id="439" name="Google Shape;439;p9"/>
            <p:cNvPicPr preferRelativeResize="0"/>
            <p:nvPr/>
          </p:nvPicPr>
          <p:blipFill rotWithShape="1">
            <a:blip r:embed="rId3"/>
            <a:srcRect/>
            <a:stretch>
              <a:fillRect/>
            </a:stretch>
          </p:blipFill>
          <p:spPr>
            <a:xfrm>
              <a:off x="-107174" y="5982511"/>
              <a:ext cx="2848826" cy="875489"/>
            </a:xfrm>
            <a:prstGeom prst="rect">
              <a:avLst/>
            </a:prstGeom>
            <a:noFill/>
            <a:ln>
              <a:noFill/>
            </a:ln>
          </p:spPr>
        </p:pic>
        <p:sp>
          <p:nvSpPr>
            <p:cNvPr id="440" name="Google Shape;440;p9"/>
            <p:cNvSpPr txBox="1"/>
            <p:nvPr/>
          </p:nvSpPr>
          <p:spPr>
            <a:xfrm>
              <a:off x="654836" y="6312108"/>
              <a:ext cx="923138"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D0CECE"/>
                  </a:solidFill>
                  <a:latin typeface="Calibri" panose="020F0502020204030204"/>
                  <a:ea typeface="Calibri" panose="020F0502020204030204"/>
                  <a:cs typeface="Calibri" panose="020F0502020204030204"/>
                  <a:sym typeface="Calibri" panose="020F0502020204030204"/>
                </a:rPr>
                <a:t>Powered By</a:t>
              </a:r>
              <a:endParaRPr sz="1200">
                <a:solidFill>
                  <a:srgbClr val="D0CECE"/>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7"/>
                                        </p:tgtEl>
                                        <p:attrNameLst>
                                          <p:attrName>style.visibility</p:attrName>
                                        </p:attrNameLst>
                                      </p:cBhvr>
                                      <p:to>
                                        <p:strVal val="visible"/>
                                      </p:to>
                                    </p:set>
                                    <p:animEffect transition="in" filter="fade">
                                      <p:cBhvr>
                                        <p:cTn id="7" dur="500"/>
                                        <p:tgtEl>
                                          <p:spTgt spid="43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6"/>
                                        </p:tgtEl>
                                        <p:attrNameLst>
                                          <p:attrName>style.visibility</p:attrName>
                                        </p:attrNameLst>
                                      </p:cBhvr>
                                      <p:to>
                                        <p:strVal val="visible"/>
                                      </p:to>
                                    </p:set>
                                    <p:animEffect transition="in" filter="fade">
                                      <p:cBhvr>
                                        <p:cTn id="12" dur="500"/>
                                        <p:tgtEl>
                                          <p:spTgt spid="4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2384</Words>
  <Application>WPS Presentation</Application>
  <PresentationFormat/>
  <Paragraphs>135</Paragraphs>
  <Slides>15</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15</vt:i4>
      </vt:variant>
    </vt:vector>
  </HeadingPairs>
  <TitlesOfParts>
    <vt:vector size="29" baseType="lpstr">
      <vt:lpstr>Arial</vt:lpstr>
      <vt:lpstr>SimSun</vt:lpstr>
      <vt:lpstr>Wingdings</vt:lpstr>
      <vt:lpstr>Arial</vt:lpstr>
      <vt:lpstr>Calibri</vt:lpstr>
      <vt:lpstr>Advent Pro SemiBold</vt:lpstr>
      <vt:lpstr>Fira Sans Extra Condensed Medium</vt:lpstr>
      <vt:lpstr>Segoe Print</vt:lpstr>
      <vt:lpstr>Lilita One</vt:lpstr>
      <vt:lpstr>Candara</vt:lpstr>
      <vt:lpstr>Arial Black</vt:lpstr>
      <vt:lpstr>Microsoft YaHei</vt:lpstr>
      <vt:lpstr>Arial Unicode MS</vt:lpstr>
      <vt:lpstr>Office Theme</vt:lpstr>
      <vt:lpstr>PowerPoint 演示文稿</vt:lpstr>
      <vt:lpstr>189,200,000</vt:lpstr>
      <vt:lpstr>FooPER</vt:lpstr>
      <vt:lpstr>PowerPoint 演示文稿</vt:lpstr>
      <vt:lpstr>02</vt:lpstr>
      <vt:lpstr>PowerPoint 演示文稿</vt:lpstr>
      <vt:lpstr>PowerPoint 演示文稿</vt:lpstr>
      <vt:lpstr>SNEAK PEAK</vt:lpstr>
      <vt:lpstr>PowerPoint 演示文稿</vt:lpstr>
      <vt:lpstr>PowerPoint 演示文稿</vt:lpstr>
      <vt:lpstr>PowerPoint 演示文稿</vt:lpstr>
      <vt:lpstr>PowerPoint 演示文稿</vt:lpstr>
      <vt:lpstr>FUTURE IMPLEMENTATION IDEAS</vt:lpstr>
      <vt:lpstr>OUR TEAM</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Akshita Gupta</dc:creator>
  <cp:lastModifiedBy>arpit</cp:lastModifiedBy>
  <cp:revision>3</cp:revision>
  <dcterms:created xsi:type="dcterms:W3CDTF">2023-07-29T14:13:19Z</dcterms:created>
  <dcterms:modified xsi:type="dcterms:W3CDTF">2023-07-29T14:38:17Z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3E6DB1331D6B4C4DABF1BDF77BABF417</vt:lpwstr>
  </property>
  <property fmtid="{D5CDD505-2E9C-101B-9397-08002B2CF9AE}" pid="3" name="KSOProductBuildVer">
    <vt:lpwstr>1033-11.2.0.11537</vt:lpwstr>
  </property>
</Properties>
</file>